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2.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9.xml" ContentType="application/vnd.openxmlformats-officedocument.presentationml.notesSlide+xml"/>
  <Override PartName="/ppt/notesSlides/notesSlide28.xml" ContentType="application/vnd.openxmlformats-officedocument.presentationml.notesSlide+xml"/>
  <Override PartName="/ppt/notesSlides/_rels/notesSlide30.xml.rels" ContentType="application/vnd.openxmlformats-package.relationships+xml"/>
  <Override PartName="/ppt/notesSlides/_rels/notesSlide29.xml.rels" ContentType="application/vnd.openxmlformats-package.relationships+xml"/>
  <Override PartName="/ppt/notesSlides/_rels/notesSlide28.xml.rels" ContentType="application/vnd.openxmlformats-package.relationships+xml"/>
  <Override PartName="/ppt/notesSlides/_rels/notesSlide32.xml.rels" ContentType="application/vnd.openxmlformats-package.relationships+xml"/>
  <Override PartName="/ppt/notesSlides/_rels/notesSlide39.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4.xml.rels" ContentType="application/vnd.openxmlformats-package.relationships+xml"/>
  <Override PartName="/ppt/notesSlides/_rels/notesSlide2.xml.rels" ContentType="application/vnd.openxmlformats-package.relationships+xml"/>
  <Override PartName="/ppt/notesSlides/_rels/notesSlide1.xml.rels" ContentType="application/vnd.openxmlformats-package.relationship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_rels/presentation.xml.rels" ContentType="application/vnd.openxmlformats-package.relationships+xml"/>
  <Override PartName="/ppt/media/image59.jpeg" ContentType="image/jpeg"/>
  <Override PartName="/ppt/media/image6.png" ContentType="image/png"/>
  <Override PartName="/ppt/media/image58.jpeg" ContentType="image/jpeg"/>
  <Override PartName="/ppt/media/image57.png" ContentType="image/png"/>
  <Override PartName="/ppt/media/image55.jpeg" ContentType="image/jpeg"/>
  <Override PartName="/ppt/media/image4.png" ContentType="image/png"/>
  <Override PartName="/ppt/media/image37.png" ContentType="image/png"/>
  <Override PartName="/ppt/media/image34.jpeg" ContentType="image/jpeg"/>
  <Override PartName="/ppt/media/image22.jpeg" ContentType="image/jpeg"/>
  <Override PartName="/ppt/media/image14.jpeg" ContentType="image/jpeg"/>
  <Override PartName="/ppt/media/image16.jpeg" ContentType="image/jpeg"/>
  <Override PartName="/ppt/media/image18.jpeg" ContentType="image/jpeg"/>
  <Override PartName="/ppt/media/image64.png" ContentType="image/png"/>
  <Override PartName="/ppt/media/image24.jpeg" ContentType="image/jpeg"/>
  <Override PartName="/ppt/media/image52.png" ContentType="image/png"/>
  <Override PartName="/ppt/media/image2.png" ContentType="image/png"/>
  <Override PartName="/ppt/media/image25.jpeg" ContentType="image/jpeg"/>
  <Override PartName="/ppt/media/image62.png" ContentType="image/png"/>
  <Override PartName="/ppt/media/image15.png" ContentType="image/png"/>
  <Override PartName="/ppt/media/image3.png" ContentType="image/png"/>
  <Override PartName="/ppt/media/image63.png" ContentType="image/png"/>
  <Override PartName="/ppt/media/image61.jpeg" ContentType="image/jpeg"/>
  <Override PartName="/ppt/media/image40.png" ContentType="image/png"/>
  <Override PartName="/ppt/media/image60.png" ContentType="image/png"/>
  <Override PartName="/ppt/media/image49.png" ContentType="image/png"/>
  <Override PartName="/ppt/media/image23.jpeg" ContentType="image/jpeg"/>
  <Override PartName="/ppt/media/image56.gif" ContentType="image/gif"/>
  <Override PartName="/ppt/media/image32.jpeg" ContentType="image/jpeg"/>
  <Override PartName="/ppt/media/image26.jpeg" ContentType="image/jpeg"/>
  <Override PartName="/ppt/media/image42.png" ContentType="image/png"/>
  <Override PartName="/ppt/media/image20.jpeg" ContentType="image/jpeg"/>
  <Override PartName="/ppt/media/image7.png" ContentType="image/png"/>
  <Override PartName="/ppt/media/image19.png" ContentType="image/png"/>
  <Override PartName="/ppt/media/image21.png" ContentType="image/png"/>
  <Override PartName="/ppt/media/image12.jpeg" ContentType="image/jpeg"/>
  <Override PartName="/ppt/media/image29.jpeg" ContentType="image/jpeg"/>
  <Override PartName="/ppt/media/image8.jpeg" ContentType="image/jpeg"/>
  <Override PartName="/ppt/media/image38.png" ContentType="image/png"/>
  <Override PartName="/ppt/media/image17.png" ContentType="image/png"/>
  <Override PartName="/ppt/media/image39.jpeg" ContentType="image/jpeg"/>
  <Override PartName="/ppt/media/image5.png" ContentType="image/png"/>
  <Override PartName="/ppt/media/image35.png" ContentType="image/png"/>
  <Override PartName="/ppt/media/image43.jpeg" ContentType="image/jpeg"/>
  <Override PartName="/ppt/media/image27.jpeg" ContentType="image/jpeg"/>
  <Override PartName="/ppt/media/image10.jpeg" ContentType="image/jpeg"/>
  <Override PartName="/ppt/media/image36.png" ContentType="image/png"/>
  <Override PartName="/ppt/media/image9.jpeg" ContentType="image/jpeg"/>
  <Override PartName="/ppt/media/image48.png" ContentType="image/png"/>
  <Override PartName="/ppt/media/image28.jpeg" ContentType="image/jpeg"/>
  <Override PartName="/ppt/media/image11.jpeg" ContentType="image/jpeg"/>
  <Override PartName="/ppt/media/image1.png" ContentType="image/png"/>
  <Override PartName="/ppt/media/image13.png" ContentType="image/png"/>
  <Override PartName="/ppt/media/image54.jpeg" ContentType="image/jpeg"/>
  <Override PartName="/ppt/media/image30.jpeg" ContentType="image/jpeg"/>
  <Override PartName="/ppt/media/image31.jpeg" ContentType="image/jpeg"/>
  <Override PartName="/ppt/media/image33.jpeg" ContentType="image/jpeg"/>
  <Override PartName="/ppt/media/image41.png" ContentType="image/png"/>
  <Override PartName="/ppt/media/image44.png" ContentType="image/png"/>
  <Override PartName="/ppt/media/image45.png" ContentType="image/png"/>
  <Override PartName="/ppt/media/image46.png" ContentType="image/png"/>
  <Override PartName="/ppt/media/image47.jpeg" ContentType="image/jpeg"/>
  <Override PartName="/ppt/media/image50.png" ContentType="image/png"/>
  <Override PartName="/ppt/media/image51.png" ContentType="image/png"/>
  <Override PartName="/ppt/media/image53.jpeg" ContentType="image/jpeg"/>
  <Override PartName="/ppt/slideLayouts/_rels/slideLayout52.xml.rels" ContentType="application/vnd.openxmlformats-package.relationships+xml"/>
  <Override PartName="/ppt/slideLayouts/_rels/slideLayout14.xml.rels" ContentType="application/vnd.openxmlformats-package.relationships+xml"/>
  <Override PartName="/ppt/slideLayouts/_rels/slideLayout30.xml.rels" ContentType="application/vnd.openxmlformats-package.relationships+xml"/>
  <Override PartName="/ppt/slideLayouts/_rels/slideLayout38.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32.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2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41.xml.rels" ContentType="application/vnd.openxmlformats-package.relationships+xml"/>
  <Override PartName="/ppt/slideLayouts/_rels/slideLayout49.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12.xml.rels" ContentType="application/vnd.openxmlformats-package.relationships+xml"/>
  <Override PartName="/ppt/slideLayouts/_rels/slideLayout29.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37.xml.rels" ContentType="application/vnd.openxmlformats-package.relationships+xml"/>
  <Override PartName="/ppt/slideLayouts/_rels/slideLayout44.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16.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8.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6.xml.rels" ContentType="application/vnd.openxmlformats-package.relationships+xml"/>
  <Override PartName="/ppt/slideLayouts/_rels/slideLayout53.xml.rels" ContentType="application/vnd.openxmlformats-package.relationships+xml"/>
  <Override PartName="/ppt/slideLayouts/slideLayout56.xml" ContentType="application/vnd.openxmlformats-officedocument.presentationml.slideLayout+xml"/>
  <Override PartName="/ppt/slideLayouts/slideLayout13.xml" ContentType="application/vnd.openxmlformats-officedocument.presentationml.slideLayout+xml"/>
  <Override PartName="/ppt/slideLayouts/slideLayout4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59.xml" ContentType="application/vnd.openxmlformats-officedocument.presentationml.slideLayout+xml"/>
  <Override PartName="/ppt/slideLayouts/slideLayout22.xml" ContentType="application/vnd.openxmlformats-officedocument.presentationml.slideLayout+xml"/>
  <Override PartName="/ppt/slideLayouts/slideLayout2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23.xml" ContentType="application/vnd.openxmlformats-officedocument.presentationml.slideLayout+xml"/>
  <Override PartName="/ppt/slideLayouts/slideLayout60.xml" ContentType="application/vnd.openxmlformats-officedocument.presentationml.slideLayout+xml"/>
  <Override PartName="/ppt/slideLayouts/slideLayout1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3.xml" ContentType="application/vnd.openxmlformats-officedocument.presentationml.slideLayout+xml"/>
  <Override PartName="/ppt/slideLayouts/slideLayout6.xml" ContentType="application/vnd.openxmlformats-officedocument.presentationml.slideLayout+xml"/>
  <Override PartName="/ppt/slideLayouts/slideLayout44.xml" ContentType="application/vnd.openxmlformats-officedocument.presentationml.slideLayout+xml"/>
  <Override PartName="/ppt/slideLayouts/slideLayout7.xml" ContentType="application/vnd.openxmlformats-officedocument.presentationml.slideLayout+xml"/>
  <Override PartName="/ppt/slideLayouts/slideLayout45.xml" ContentType="application/vnd.openxmlformats-officedocument.presentationml.slideLayout+xml"/>
  <Override PartName="/ppt/slideLayouts/slideLayout8.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_rels/slide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34.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25.xml.rels" ContentType="application/vnd.openxmlformats-package.relationships+xml"/>
  <Override PartName="/ppt/slides/_rels/slide30.xml.rels" ContentType="application/vnd.openxmlformats-package.relationships+xml"/>
  <Override PartName="/ppt/slides/_rels/slide45.xml.rels" ContentType="application/vnd.openxmlformats-package.relationships+xml"/>
  <Override PartName="/ppt/slides/_rels/slide14.xml.rels" ContentType="application/vnd.openxmlformats-package.relationships+xml"/>
  <Override PartName="/ppt/slides/_rels/slide29.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28.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12.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
</Relationships>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n-GB" sz="4400" spc="-1" strike="noStrike">
                <a:latin typeface="Arial"/>
              </a:rPr>
              <a:t>Click to move the slide</a:t>
            </a:r>
            <a:endParaRPr b="0" lang="en-GB" sz="4400" spc="-1" strike="noStrike">
              <a:latin typeface="Arial"/>
            </a:endParaRPr>
          </a:p>
        </p:txBody>
      </p:sp>
      <p:sp>
        <p:nvSpPr>
          <p:cNvPr id="192"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Click to edit the notes' format</a:t>
            </a:r>
            <a:endParaRPr b="0" lang="en-GB" sz="2000" spc="-1" strike="noStrike">
              <a:latin typeface="Arial"/>
            </a:endParaRPr>
          </a:p>
        </p:txBody>
      </p:sp>
      <p:sp>
        <p:nvSpPr>
          <p:cNvPr id="193"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&lt;header&gt;</a:t>
            </a:r>
            <a:endParaRPr b="0" lang="en-GB" sz="1400" spc="-1" strike="noStrike">
              <a:latin typeface="Times New Roman"/>
            </a:endParaRPr>
          </a:p>
        </p:txBody>
      </p:sp>
      <p:sp>
        <p:nvSpPr>
          <p:cNvPr id="194"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&lt;date/time&gt;</a:t>
            </a:r>
            <a:endParaRPr b="0" lang="en-GB" sz="1400" spc="-1" strike="noStrike">
              <a:latin typeface="Times New Roman"/>
            </a:endParaRPr>
          </a:p>
        </p:txBody>
      </p:sp>
      <p:sp>
        <p:nvSpPr>
          <p:cNvPr id="195"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&lt;footer&gt;</a:t>
            </a:r>
            <a:endParaRPr b="0" lang="en-GB" sz="1400" spc="-1" strike="noStrike">
              <a:latin typeface="Times New Roman"/>
            </a:endParaRPr>
          </a:p>
        </p:txBody>
      </p:sp>
      <p:sp>
        <p:nvSpPr>
          <p:cNvPr id="196"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5D73840A-3A24-4257-BE1C-6E128C4E8C6B}"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CustomShape 1"/>
          <p:cNvSpPr/>
          <p:nvPr/>
        </p:nvSpPr>
        <p:spPr>
          <a:xfrm>
            <a:off x="1554480" y="839520"/>
            <a:ext cx="5699160" cy="4149000"/>
          </a:xfrm>
          <a:custGeom>
            <a:avLst/>
            <a:gdLst/>
            <a:ahLst/>
            <a:rect l="l" t="t" r="r" b="b"/>
            <a:pathLst>
              <a:path w="21600" h="21600">
                <a:moveTo>
                  <a:pt x="0" y="0"/>
                </a:moveTo>
                <a:lnTo>
                  <a:pt x="21600" y="0"/>
                </a:lnTo>
                <a:lnTo>
                  <a:pt x="21600" y="21600"/>
                </a:lnTo>
                <a:lnTo>
                  <a:pt x="0" y="21600"/>
                </a:lnTo>
                <a:lnTo>
                  <a:pt x="0" y="0"/>
                </a:lnTo>
                <a:close/>
              </a:path>
            </a:pathLst>
          </a:custGeom>
          <a:solidFill>
            <a:srgbClr val="ffffff">
              <a:alpha val="20000"/>
            </a:srgbClr>
          </a:solidFill>
          <a:ln w="9360">
            <a:solidFill>
              <a:srgbClr val="000000"/>
            </a:solidFill>
            <a:miter/>
          </a:ln>
        </p:spPr>
        <p:style>
          <a:lnRef idx="0"/>
          <a:fillRef idx="0"/>
          <a:effectRef idx="0"/>
          <a:fontRef idx="minor"/>
        </p:style>
      </p:sp>
      <p:sp>
        <p:nvSpPr>
          <p:cNvPr id="339" name="PlaceHolder 2"/>
          <p:cNvSpPr>
            <a:spLocks noGrp="1"/>
          </p:cNvSpPr>
          <p:nvPr>
            <p:ph type="body"/>
          </p:nvPr>
        </p:nvSpPr>
        <p:spPr>
          <a:xfrm>
            <a:off x="777240" y="4777560"/>
            <a:ext cx="6217200" cy="4525560"/>
          </a:xfrm>
          <a:prstGeom prst="rect">
            <a:avLst/>
          </a:prstGeom>
        </p:spPr>
        <p:txBody>
          <a:bodyPr lIns="0" rIns="0" tIns="0" bIns="0">
            <a:noAutofit/>
          </a:bodyPr>
          <a:p>
            <a:endParaRPr b="0" lang="en-GB"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CustomShape 1"/>
          <p:cNvSpPr/>
          <p:nvPr/>
        </p:nvSpPr>
        <p:spPr>
          <a:xfrm>
            <a:off x="1554480" y="839520"/>
            <a:ext cx="5699160" cy="4149000"/>
          </a:xfrm>
          <a:custGeom>
            <a:avLst/>
            <a:gdLst/>
            <a:ahLst/>
            <a:rect l="l" t="t" r="r" b="b"/>
            <a:pathLst>
              <a:path w="21600" h="21600">
                <a:moveTo>
                  <a:pt x="0" y="0"/>
                </a:moveTo>
                <a:lnTo>
                  <a:pt x="21600" y="0"/>
                </a:lnTo>
                <a:lnTo>
                  <a:pt x="21600" y="21600"/>
                </a:lnTo>
                <a:lnTo>
                  <a:pt x="0" y="21600"/>
                </a:lnTo>
                <a:lnTo>
                  <a:pt x="0" y="0"/>
                </a:lnTo>
                <a:close/>
              </a:path>
            </a:pathLst>
          </a:custGeom>
          <a:solidFill>
            <a:srgbClr val="ffffff">
              <a:alpha val="20000"/>
            </a:srgbClr>
          </a:solidFill>
          <a:ln w="9360">
            <a:solidFill>
              <a:srgbClr val="000000"/>
            </a:solidFill>
            <a:miter/>
          </a:ln>
        </p:spPr>
        <p:style>
          <a:lnRef idx="0"/>
          <a:fillRef idx="0"/>
          <a:effectRef idx="0"/>
          <a:fontRef idx="minor"/>
        </p:style>
      </p:sp>
      <p:sp>
        <p:nvSpPr>
          <p:cNvPr id="341" name="PlaceHolder 2"/>
          <p:cNvSpPr>
            <a:spLocks noGrp="1"/>
          </p:cNvSpPr>
          <p:nvPr>
            <p:ph type="body"/>
          </p:nvPr>
        </p:nvSpPr>
        <p:spPr>
          <a:xfrm>
            <a:off x="777240" y="4777560"/>
            <a:ext cx="6217200" cy="4525560"/>
          </a:xfrm>
          <a:prstGeom prst="rect">
            <a:avLst/>
          </a:prstGeom>
        </p:spPr>
        <p:txBody>
          <a:bodyPr lIns="0" rIns="0" tIns="0" bIns="0">
            <a:noAutofit/>
          </a:bodyPr>
          <a:p>
            <a:endParaRPr b="0" lang="en-GB" sz="20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2" name="CustomShape 1"/>
          <p:cNvSpPr/>
          <p:nvPr/>
        </p:nvSpPr>
        <p:spPr>
          <a:xfrm>
            <a:off x="1554480" y="839520"/>
            <a:ext cx="5699160" cy="4149000"/>
          </a:xfrm>
          <a:custGeom>
            <a:avLst/>
            <a:gdLst/>
            <a:ahLst/>
            <a:rect l="l" t="t" r="r" b="b"/>
            <a:pathLst>
              <a:path w="21600" h="21600">
                <a:moveTo>
                  <a:pt x="0" y="0"/>
                </a:moveTo>
                <a:lnTo>
                  <a:pt x="21600" y="0"/>
                </a:lnTo>
                <a:lnTo>
                  <a:pt x="21600" y="21600"/>
                </a:lnTo>
                <a:lnTo>
                  <a:pt x="0" y="21600"/>
                </a:lnTo>
                <a:lnTo>
                  <a:pt x="0" y="0"/>
                </a:lnTo>
                <a:close/>
              </a:path>
            </a:pathLst>
          </a:custGeom>
          <a:solidFill>
            <a:srgbClr val="ffffff">
              <a:alpha val="20000"/>
            </a:srgbClr>
          </a:solidFill>
          <a:ln w="9360">
            <a:solidFill>
              <a:srgbClr val="000000"/>
            </a:solidFill>
            <a:miter/>
          </a:ln>
        </p:spPr>
        <p:style>
          <a:lnRef idx="0"/>
          <a:fillRef idx="0"/>
          <a:effectRef idx="0"/>
          <a:fontRef idx="minor"/>
        </p:style>
      </p:sp>
      <p:sp>
        <p:nvSpPr>
          <p:cNvPr id="343" name="PlaceHolder 2"/>
          <p:cNvSpPr>
            <a:spLocks noGrp="1"/>
          </p:cNvSpPr>
          <p:nvPr>
            <p:ph type="body"/>
          </p:nvPr>
        </p:nvSpPr>
        <p:spPr>
          <a:xfrm>
            <a:off x="777240" y="4777560"/>
            <a:ext cx="6217200" cy="4525560"/>
          </a:xfrm>
          <a:prstGeom prst="rect">
            <a:avLst/>
          </a:prstGeom>
        </p:spPr>
        <p:txBody>
          <a:bodyPr lIns="0" rIns="0" tIns="0" bIns="0">
            <a:noAutofit/>
          </a:bodyPr>
          <a:p>
            <a:endParaRPr b="0" lang="en-GB" sz="2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CustomShape 1"/>
          <p:cNvSpPr/>
          <p:nvPr/>
        </p:nvSpPr>
        <p:spPr>
          <a:xfrm>
            <a:off x="1370880" y="764280"/>
            <a:ext cx="5028120" cy="3771720"/>
          </a:xfrm>
          <a:custGeom>
            <a:avLst/>
            <a:gdLst/>
            <a:ahLst/>
            <a:rect l="l" t="t" r="r" b="b"/>
            <a:pathLst>
              <a:path w="21600" h="21600">
                <a:moveTo>
                  <a:pt x="0" y="0"/>
                </a:moveTo>
                <a:lnTo>
                  <a:pt x="21600" y="0"/>
                </a:lnTo>
                <a:lnTo>
                  <a:pt x="21600" y="21600"/>
                </a:lnTo>
                <a:lnTo>
                  <a:pt x="0" y="21600"/>
                </a:lnTo>
                <a:lnTo>
                  <a:pt x="0" y="0"/>
                </a:lnTo>
                <a:close/>
              </a:path>
            </a:pathLst>
          </a:custGeom>
          <a:solidFill>
            <a:srgbClr val="ffffff">
              <a:alpha val="20000"/>
            </a:srgbClr>
          </a:solidFill>
          <a:ln w="9360">
            <a:solidFill>
              <a:srgbClr val="000000"/>
            </a:solidFill>
            <a:miter/>
          </a:ln>
        </p:spPr>
        <p:style>
          <a:lnRef idx="0"/>
          <a:fillRef idx="0"/>
          <a:effectRef idx="0"/>
          <a:fontRef idx="minor"/>
        </p:style>
      </p:sp>
      <p:sp>
        <p:nvSpPr>
          <p:cNvPr id="345" name="PlaceHolder 2"/>
          <p:cNvSpPr>
            <a:spLocks noGrp="1"/>
          </p:cNvSpPr>
          <p:nvPr>
            <p:ph type="body"/>
          </p:nvPr>
        </p:nvSpPr>
        <p:spPr>
          <a:xfrm>
            <a:off x="777240" y="4777560"/>
            <a:ext cx="6217200" cy="4525560"/>
          </a:xfrm>
          <a:prstGeom prst="rect">
            <a:avLst/>
          </a:prstGeom>
        </p:spPr>
        <p:txBody>
          <a:bodyPr lIns="0" rIns="0" tIns="0" bIns="0">
            <a:noAutofit/>
          </a:bodyPr>
          <a:p>
            <a:endParaRPr b="0" lang="en-GB" sz="20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CustomShape 1"/>
          <p:cNvSpPr/>
          <p:nvPr/>
        </p:nvSpPr>
        <p:spPr>
          <a:xfrm>
            <a:off x="1295280" y="754560"/>
            <a:ext cx="5181120" cy="3771360"/>
          </a:xfrm>
          <a:custGeom>
            <a:avLst/>
            <a:gdLst/>
            <a:ahLst/>
            <a:rect l="l" t="t" r="r" b="b"/>
            <a:pathLst>
              <a:path w="21600" h="21600">
                <a:moveTo>
                  <a:pt x="0" y="0"/>
                </a:moveTo>
                <a:lnTo>
                  <a:pt x="21600" y="0"/>
                </a:lnTo>
                <a:lnTo>
                  <a:pt x="21600" y="21600"/>
                </a:lnTo>
                <a:lnTo>
                  <a:pt x="0" y="21600"/>
                </a:lnTo>
                <a:lnTo>
                  <a:pt x="0" y="0"/>
                </a:lnTo>
                <a:close/>
              </a:path>
            </a:pathLst>
          </a:custGeom>
          <a:solidFill>
            <a:srgbClr val="ffffff">
              <a:alpha val="20000"/>
            </a:srgbClr>
          </a:solidFill>
          <a:ln w="9360">
            <a:solidFill>
              <a:srgbClr val="000000"/>
            </a:solidFill>
            <a:miter/>
          </a:ln>
        </p:spPr>
        <p:style>
          <a:lnRef idx="0"/>
          <a:fillRef idx="0"/>
          <a:effectRef idx="0"/>
          <a:fontRef idx="minor"/>
        </p:style>
      </p:sp>
      <p:sp>
        <p:nvSpPr>
          <p:cNvPr id="347" name="PlaceHolder 2"/>
          <p:cNvSpPr>
            <a:spLocks noGrp="1"/>
          </p:cNvSpPr>
          <p:nvPr>
            <p:ph type="body"/>
          </p:nvPr>
        </p:nvSpPr>
        <p:spPr>
          <a:xfrm>
            <a:off x="1036080" y="4777200"/>
            <a:ext cx="5699520" cy="7334280"/>
          </a:xfrm>
          <a:prstGeom prst="rect">
            <a:avLst/>
          </a:prstGeom>
        </p:spPr>
        <p:txBody>
          <a:bodyPr lIns="90000" rIns="90000" tIns="46800" bIns="46800">
            <a:noAutofit/>
          </a:bodyPr>
          <a:p>
            <a:pPr marL="216000" indent="-216000">
              <a:lnSpc>
                <a:spcPct val="100000"/>
              </a:lnSpc>
              <a:spcBef>
                <a:spcPts val="448"/>
              </a:spcBef>
            </a:pPr>
            <a:r>
              <a:rPr b="0" lang="en-GB" sz="2000" spc="-1" strike="noStrike">
                <a:solidFill>
                  <a:srgbClr val="0000ff"/>
                </a:solidFill>
                <a:latin typeface="Arial"/>
                <a:ea typeface="DejaVu Sans"/>
              </a:rPr>
              <a:t>Spot measurements are of little use.</a:t>
            </a:r>
            <a:endParaRPr b="0" lang="en-GB" sz="2000" spc="-1" strike="noStrike">
              <a:latin typeface="Arial"/>
            </a:endParaRPr>
          </a:p>
          <a:p>
            <a:pPr marL="216000" indent="-216000">
              <a:lnSpc>
                <a:spcPct val="100000"/>
              </a:lnSpc>
              <a:spcBef>
                <a:spcPts val="448"/>
              </a:spcBef>
            </a:pPr>
            <a:r>
              <a:rPr b="0" lang="en-GB" sz="2000" spc="-1" strike="noStrike">
                <a:solidFill>
                  <a:srgbClr val="0000ff"/>
                </a:solidFill>
                <a:latin typeface="Arial"/>
                <a:ea typeface="DejaVu Sans"/>
              </a:rPr>
              <a:t>For meaningful data, need to monitor for </a:t>
            </a:r>
            <a:r>
              <a:rPr b="0" i="1" lang="en-GB" sz="2000" spc="-1" strike="noStrike">
                <a:solidFill>
                  <a:srgbClr val="0000ff"/>
                </a:solidFill>
                <a:latin typeface="Arial"/>
                <a:ea typeface="DejaVu Sans"/>
              </a:rPr>
              <a:t>at least</a:t>
            </a:r>
            <a:r>
              <a:rPr b="0" lang="en-GB" sz="2000" spc="-1" strike="noStrike">
                <a:solidFill>
                  <a:srgbClr val="0000ff"/>
                </a:solidFill>
                <a:latin typeface="Arial"/>
                <a:ea typeface="DejaVu Sans"/>
              </a:rPr>
              <a:t> 6 months.</a:t>
            </a:r>
            <a:endParaRPr b="0" lang="en-GB" sz="2000" spc="-1" strike="noStrike">
              <a:latin typeface="Arial"/>
            </a:endParaRPr>
          </a:p>
          <a:p>
            <a:pPr marL="216000" indent="-216000">
              <a:lnSpc>
                <a:spcPct val="100000"/>
              </a:lnSpc>
              <a:spcBef>
                <a:spcPts val="448"/>
              </a:spcBef>
            </a:pPr>
            <a:r>
              <a:rPr b="0" lang="en-GB" sz="2000" spc="-1" strike="noStrike">
                <a:solidFill>
                  <a:srgbClr val="0000ff"/>
                </a:solidFill>
                <a:latin typeface="Arial"/>
                <a:ea typeface="DejaVu Sans"/>
              </a:rPr>
              <a:t>Way it works, has like a tape measure inside which spins out as anemometer turns.  At end of year, measure how much tape has been reeled out and divide by time in year to get average wind speed.</a:t>
            </a:r>
            <a:endParaRPr b="0" lang="en-GB" sz="2000" spc="-1" strike="noStrike">
              <a:latin typeface="Arial"/>
            </a:endParaRPr>
          </a:p>
          <a:p>
            <a:pPr marL="216000" indent="-216000">
              <a:lnSpc>
                <a:spcPct val="100000"/>
              </a:lnSpc>
              <a:spcBef>
                <a:spcPts val="448"/>
              </a:spcBef>
            </a:pPr>
            <a:r>
              <a:rPr b="0" lang="en-GB" sz="2000" spc="-1" strike="noStrike">
                <a:solidFill>
                  <a:srgbClr val="0000ff"/>
                </a:solidFill>
                <a:latin typeface="Arial"/>
                <a:ea typeface="DejaVu Sans"/>
              </a:rPr>
              <a:t>The first anemometers did not give an instantaneous reading of wind speed instead they measured the wind run in kilometres or miles. The advantage of this over an instantaneous reading is that it averages out the speed over a period of time. It is this average that we are most interested in.Wind speeds vary very rapidly on a second by second basis. One disadvantage of this type of anemometer is that it does not respond well to rapid variations in wind speed due to its relatively high mass.</a:t>
            </a:r>
            <a:endParaRPr b="0" lang="en-GB" sz="20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CustomShape 1"/>
          <p:cNvSpPr/>
          <p:nvPr/>
        </p:nvSpPr>
        <p:spPr>
          <a:xfrm>
            <a:off x="1295280" y="754560"/>
            <a:ext cx="5181120" cy="3771360"/>
          </a:xfrm>
          <a:custGeom>
            <a:avLst/>
            <a:gdLst/>
            <a:ahLst/>
            <a:rect l="l" t="t" r="r" b="b"/>
            <a:pathLst>
              <a:path w="21600" h="21600">
                <a:moveTo>
                  <a:pt x="0" y="0"/>
                </a:moveTo>
                <a:lnTo>
                  <a:pt x="21600" y="0"/>
                </a:lnTo>
                <a:lnTo>
                  <a:pt x="21600" y="21600"/>
                </a:lnTo>
                <a:lnTo>
                  <a:pt x="0" y="21600"/>
                </a:lnTo>
                <a:lnTo>
                  <a:pt x="0" y="0"/>
                </a:lnTo>
                <a:close/>
              </a:path>
            </a:pathLst>
          </a:custGeom>
          <a:solidFill>
            <a:srgbClr val="ffffff">
              <a:alpha val="20000"/>
            </a:srgbClr>
          </a:solidFill>
          <a:ln w="9360">
            <a:solidFill>
              <a:srgbClr val="000000"/>
            </a:solidFill>
            <a:miter/>
          </a:ln>
        </p:spPr>
        <p:style>
          <a:lnRef idx="0"/>
          <a:fillRef idx="0"/>
          <a:effectRef idx="0"/>
          <a:fontRef idx="minor"/>
        </p:style>
      </p:sp>
      <p:sp>
        <p:nvSpPr>
          <p:cNvPr id="349" name="PlaceHolder 2"/>
          <p:cNvSpPr>
            <a:spLocks noGrp="1"/>
          </p:cNvSpPr>
          <p:nvPr>
            <p:ph type="body"/>
          </p:nvPr>
        </p:nvSpPr>
        <p:spPr>
          <a:xfrm>
            <a:off x="1036080" y="4777560"/>
            <a:ext cx="5699520" cy="4526280"/>
          </a:xfrm>
          <a:prstGeom prst="rect">
            <a:avLst/>
          </a:prstGeom>
        </p:spPr>
        <p:txBody>
          <a:bodyPr lIns="90000" rIns="90000" tIns="46800" bIns="46800">
            <a:noAutofit/>
          </a:bodyPr>
          <a:p>
            <a:pPr marL="216000" indent="-216000">
              <a:lnSpc>
                <a:spcPct val="100000"/>
              </a:lnSpc>
              <a:spcBef>
                <a:spcPts val="448"/>
              </a:spcBef>
            </a:pPr>
            <a:r>
              <a:rPr b="0" lang="en-US" sz="2000" spc="-1" strike="noStrike">
                <a:latin typeface="Arial"/>
                <a:ea typeface="DejaVu Sans"/>
              </a:rPr>
              <a:t>Note also that the turbulence begins before the house. </a:t>
            </a:r>
            <a:endParaRPr b="0" lang="en-GB"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CustomShape 1"/>
          <p:cNvSpPr/>
          <p:nvPr/>
        </p:nvSpPr>
        <p:spPr>
          <a:xfrm>
            <a:off x="1295280" y="754560"/>
            <a:ext cx="5181120" cy="3771360"/>
          </a:xfrm>
          <a:custGeom>
            <a:avLst/>
            <a:gdLst/>
            <a:ahLst/>
            <a:rect l="l" t="t" r="r" b="b"/>
            <a:pathLst>
              <a:path w="21600" h="21600">
                <a:moveTo>
                  <a:pt x="0" y="0"/>
                </a:moveTo>
                <a:lnTo>
                  <a:pt x="21600" y="0"/>
                </a:lnTo>
                <a:lnTo>
                  <a:pt x="21600" y="21600"/>
                </a:lnTo>
                <a:lnTo>
                  <a:pt x="0" y="21600"/>
                </a:lnTo>
                <a:lnTo>
                  <a:pt x="0" y="0"/>
                </a:lnTo>
                <a:close/>
              </a:path>
            </a:pathLst>
          </a:custGeom>
          <a:solidFill>
            <a:srgbClr val="ffffff">
              <a:alpha val="20000"/>
            </a:srgbClr>
          </a:solidFill>
          <a:ln w="9360">
            <a:solidFill>
              <a:srgbClr val="000000"/>
            </a:solidFill>
            <a:miter/>
          </a:ln>
        </p:spPr>
        <p:style>
          <a:lnRef idx="0"/>
          <a:fillRef idx="0"/>
          <a:effectRef idx="0"/>
          <a:fontRef idx="minor"/>
        </p:style>
      </p:sp>
      <p:sp>
        <p:nvSpPr>
          <p:cNvPr id="351" name="PlaceHolder 2"/>
          <p:cNvSpPr>
            <a:spLocks noGrp="1"/>
          </p:cNvSpPr>
          <p:nvPr>
            <p:ph type="body"/>
          </p:nvPr>
        </p:nvSpPr>
        <p:spPr>
          <a:xfrm>
            <a:off x="1036080" y="4777560"/>
            <a:ext cx="5699520" cy="4526280"/>
          </a:xfrm>
          <a:prstGeom prst="rect">
            <a:avLst/>
          </a:prstGeom>
        </p:spPr>
        <p:txBody>
          <a:bodyPr lIns="90000" rIns="90000" tIns="46800" bIns="46800">
            <a:noAutofit/>
          </a:bodyPr>
          <a:p>
            <a:pPr marL="216000" indent="-216000">
              <a:lnSpc>
                <a:spcPct val="100000"/>
              </a:lnSpc>
              <a:spcBef>
                <a:spcPts val="448"/>
              </a:spcBef>
            </a:pPr>
            <a:r>
              <a:rPr b="0" lang="en-US" sz="2000" spc="-1" strike="noStrike">
                <a:latin typeface="Arial"/>
                <a:ea typeface="DejaVu Sans"/>
              </a:rPr>
              <a:t>Note also that the turbulence begins before the house. </a:t>
            </a:r>
            <a:endParaRPr b="0" lang="en-GB" sz="20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CustomShape 1"/>
          <p:cNvSpPr/>
          <p:nvPr/>
        </p:nvSpPr>
        <p:spPr>
          <a:xfrm>
            <a:off x="1295280" y="754560"/>
            <a:ext cx="5181120" cy="3771360"/>
          </a:xfrm>
          <a:custGeom>
            <a:avLst/>
            <a:gdLst/>
            <a:ahLst/>
            <a:rect l="l" t="t" r="r" b="b"/>
            <a:pathLst>
              <a:path w="21600" h="21600">
                <a:moveTo>
                  <a:pt x="0" y="0"/>
                </a:moveTo>
                <a:lnTo>
                  <a:pt x="21600" y="0"/>
                </a:lnTo>
                <a:lnTo>
                  <a:pt x="21600" y="21600"/>
                </a:lnTo>
                <a:lnTo>
                  <a:pt x="0" y="21600"/>
                </a:lnTo>
                <a:lnTo>
                  <a:pt x="0" y="0"/>
                </a:lnTo>
                <a:close/>
              </a:path>
            </a:pathLst>
          </a:custGeom>
          <a:solidFill>
            <a:srgbClr val="ffffff">
              <a:alpha val="20000"/>
            </a:srgbClr>
          </a:solidFill>
          <a:ln w="9360">
            <a:solidFill>
              <a:srgbClr val="000000"/>
            </a:solidFill>
            <a:miter/>
          </a:ln>
        </p:spPr>
        <p:style>
          <a:lnRef idx="0"/>
          <a:fillRef idx="0"/>
          <a:effectRef idx="0"/>
          <a:fontRef idx="minor"/>
        </p:style>
      </p:sp>
      <p:sp>
        <p:nvSpPr>
          <p:cNvPr id="353" name="PlaceHolder 2"/>
          <p:cNvSpPr>
            <a:spLocks noGrp="1"/>
          </p:cNvSpPr>
          <p:nvPr>
            <p:ph type="body"/>
          </p:nvPr>
        </p:nvSpPr>
        <p:spPr>
          <a:xfrm>
            <a:off x="1036080" y="4777560"/>
            <a:ext cx="5699520" cy="4526280"/>
          </a:xfrm>
          <a:prstGeom prst="rect">
            <a:avLst/>
          </a:prstGeom>
        </p:spPr>
        <p:txBody>
          <a:bodyPr lIns="90000" rIns="90000" tIns="46800" bIns="46800">
            <a:noAutofit/>
          </a:bodyPr>
          <a:p>
            <a:pPr marL="216000" indent="-216000">
              <a:lnSpc>
                <a:spcPct val="100000"/>
              </a:lnSpc>
              <a:spcBef>
                <a:spcPts val="448"/>
              </a:spcBef>
            </a:pPr>
            <a:r>
              <a:rPr b="0" lang="en-US" sz="2000" spc="-1" strike="noStrike">
                <a:latin typeface="Arial"/>
                <a:ea typeface="DejaVu Sans"/>
              </a:rPr>
              <a:t>Note also that the turbulence begins before the house. </a:t>
            </a:r>
            <a:endParaRPr b="0" lang="en-GB" sz="20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CustomShape 1"/>
          <p:cNvSpPr/>
          <p:nvPr/>
        </p:nvSpPr>
        <p:spPr>
          <a:xfrm>
            <a:off x="1370880" y="764280"/>
            <a:ext cx="5028120" cy="377172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fillRef idx="0"/>
          <a:effectRef idx="0"/>
          <a:fontRef idx="minor"/>
        </p:style>
      </p:sp>
      <p:sp>
        <p:nvSpPr>
          <p:cNvPr id="355" name="PlaceHolder 2"/>
          <p:cNvSpPr>
            <a:spLocks noGrp="1"/>
          </p:cNvSpPr>
          <p:nvPr>
            <p:ph type="body"/>
          </p:nvPr>
        </p:nvSpPr>
        <p:spPr>
          <a:xfrm>
            <a:off x="777240" y="4777560"/>
            <a:ext cx="6217200" cy="4525560"/>
          </a:xfrm>
          <a:prstGeom prst="rect">
            <a:avLst/>
          </a:prstGeom>
        </p:spPr>
        <p:txBody>
          <a:bodyPr lIns="0" rIns="0" tIns="0" bIns="0">
            <a:noAutofit/>
          </a:bodyPr>
          <a:p>
            <a:endParaRPr b="0" lang="en-GB" sz="2000" spc="-1" strike="noStrike">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CustomShape 1"/>
          <p:cNvSpPr/>
          <p:nvPr/>
        </p:nvSpPr>
        <p:spPr>
          <a:xfrm>
            <a:off x="1370880" y="764280"/>
            <a:ext cx="5028120" cy="3771720"/>
          </a:xfrm>
          <a:custGeom>
            <a:avLst/>
            <a:gdLst/>
            <a:ahLst/>
            <a:rect l="l" t="t" r="r" b="b"/>
            <a:pathLst>
              <a:path w="21600" h="21600">
                <a:moveTo>
                  <a:pt x="0" y="0"/>
                </a:moveTo>
                <a:lnTo>
                  <a:pt x="21600" y="0"/>
                </a:lnTo>
                <a:lnTo>
                  <a:pt x="21600" y="21600"/>
                </a:lnTo>
                <a:lnTo>
                  <a:pt x="0" y="21600"/>
                </a:lnTo>
                <a:lnTo>
                  <a:pt x="0" y="0"/>
                </a:lnTo>
                <a:close/>
              </a:path>
            </a:pathLst>
          </a:custGeom>
          <a:solidFill>
            <a:srgbClr val="ffffff">
              <a:alpha val="20000"/>
            </a:srgbClr>
          </a:solidFill>
          <a:ln w="9360">
            <a:solidFill>
              <a:srgbClr val="000000"/>
            </a:solidFill>
            <a:miter/>
          </a:ln>
        </p:spPr>
        <p:style>
          <a:lnRef idx="0"/>
          <a:fillRef idx="0"/>
          <a:effectRef idx="0"/>
          <a:fontRef idx="minor"/>
        </p:style>
      </p:sp>
      <p:sp>
        <p:nvSpPr>
          <p:cNvPr id="357" name="PlaceHolder 2"/>
          <p:cNvSpPr>
            <a:spLocks noGrp="1"/>
          </p:cNvSpPr>
          <p:nvPr>
            <p:ph type="body"/>
          </p:nvPr>
        </p:nvSpPr>
        <p:spPr>
          <a:xfrm>
            <a:off x="777240" y="4777560"/>
            <a:ext cx="6217200" cy="4525560"/>
          </a:xfrm>
          <a:prstGeom prst="rect">
            <a:avLst/>
          </a:prstGeom>
        </p:spPr>
        <p:txBody>
          <a:bodyPr lIns="0" rIns="0" tIns="0" bIns="0">
            <a:noAutofit/>
          </a:bodyPr>
          <a:p>
            <a:endParaRPr b="0" lang="en-GB"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24" name="PlaceHolder 2"/>
          <p:cNvSpPr>
            <a:spLocks noGrp="1"/>
          </p:cNvSpPr>
          <p:nvPr>
            <p:ph type="body"/>
          </p:nvPr>
        </p:nvSpPr>
        <p:spPr>
          <a:xfrm>
            <a:off x="504000" y="1768680"/>
            <a:ext cx="9072000" cy="2090880"/>
          </a:xfrm>
          <a:prstGeom prst="rect">
            <a:avLst/>
          </a:prstGeom>
        </p:spPr>
        <p:txBody>
          <a:bodyPr lIns="0" rIns="0" tIns="0" bIns="0">
            <a:normAutofit/>
          </a:bodyPr>
          <a:p>
            <a:endParaRPr b="0" lang="en-GB" sz="3200" spc="-1" strike="noStrike">
              <a:latin typeface="Arial"/>
            </a:endParaRPr>
          </a:p>
        </p:txBody>
      </p:sp>
      <p:sp>
        <p:nvSpPr>
          <p:cNvPr id="25" name="PlaceHolder 3"/>
          <p:cNvSpPr>
            <a:spLocks noGrp="1"/>
          </p:cNvSpPr>
          <p:nvPr>
            <p:ph type="body"/>
          </p:nvPr>
        </p:nvSpPr>
        <p:spPr>
          <a:xfrm>
            <a:off x="504000" y="4058640"/>
            <a:ext cx="907200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27"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2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29" name="PlaceHolder 4"/>
          <p:cNvSpPr>
            <a:spLocks noGrp="1"/>
          </p:cNvSpPr>
          <p:nvPr>
            <p:ph type="body"/>
          </p:nvPr>
        </p:nvSpPr>
        <p:spPr>
          <a:xfrm>
            <a:off x="504000" y="4058640"/>
            <a:ext cx="4426920" cy="2090880"/>
          </a:xfrm>
          <a:prstGeom prst="rect">
            <a:avLst/>
          </a:prstGeom>
        </p:spPr>
        <p:txBody>
          <a:bodyPr lIns="0" rIns="0" tIns="0" bIns="0">
            <a:normAutofit/>
          </a:bodyPr>
          <a:p>
            <a:endParaRPr b="0" lang="en-GB" sz="3200" spc="-1" strike="noStrike">
              <a:latin typeface="Arial"/>
            </a:endParaRPr>
          </a:p>
        </p:txBody>
      </p:sp>
      <p:sp>
        <p:nvSpPr>
          <p:cNvPr id="30" name="PlaceHolder 5"/>
          <p:cNvSpPr>
            <a:spLocks noGrp="1"/>
          </p:cNvSpPr>
          <p:nvPr>
            <p:ph type="body"/>
          </p:nvPr>
        </p:nvSpPr>
        <p:spPr>
          <a:xfrm>
            <a:off x="515268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32" name="PlaceHolder 2"/>
          <p:cNvSpPr>
            <a:spLocks noGrp="1"/>
          </p:cNvSpPr>
          <p:nvPr>
            <p:ph type="body"/>
          </p:nvPr>
        </p:nvSpPr>
        <p:spPr>
          <a:xfrm>
            <a:off x="504000" y="1768680"/>
            <a:ext cx="2921040" cy="2090880"/>
          </a:xfrm>
          <a:prstGeom prst="rect">
            <a:avLst/>
          </a:prstGeom>
        </p:spPr>
        <p:txBody>
          <a:bodyPr lIns="0" rIns="0" tIns="0" bIns="0">
            <a:normAutofit/>
          </a:bodyPr>
          <a:p>
            <a:endParaRPr b="0" lang="en-GB" sz="3200" spc="-1" strike="noStrike">
              <a:latin typeface="Arial"/>
            </a:endParaRPr>
          </a:p>
        </p:txBody>
      </p:sp>
      <p:sp>
        <p:nvSpPr>
          <p:cNvPr id="33" name="PlaceHolder 3"/>
          <p:cNvSpPr>
            <a:spLocks noGrp="1"/>
          </p:cNvSpPr>
          <p:nvPr>
            <p:ph type="body"/>
          </p:nvPr>
        </p:nvSpPr>
        <p:spPr>
          <a:xfrm>
            <a:off x="3571560" y="1768680"/>
            <a:ext cx="2921040" cy="2090880"/>
          </a:xfrm>
          <a:prstGeom prst="rect">
            <a:avLst/>
          </a:prstGeom>
        </p:spPr>
        <p:txBody>
          <a:bodyPr lIns="0" rIns="0" tIns="0" bIns="0">
            <a:normAutofit/>
          </a:bodyPr>
          <a:p>
            <a:endParaRPr b="0" lang="en-GB" sz="3200" spc="-1" strike="noStrike">
              <a:latin typeface="Arial"/>
            </a:endParaRPr>
          </a:p>
        </p:txBody>
      </p:sp>
      <p:sp>
        <p:nvSpPr>
          <p:cNvPr id="34" name="PlaceHolder 4"/>
          <p:cNvSpPr>
            <a:spLocks noGrp="1"/>
          </p:cNvSpPr>
          <p:nvPr>
            <p:ph type="body"/>
          </p:nvPr>
        </p:nvSpPr>
        <p:spPr>
          <a:xfrm>
            <a:off x="6639120" y="1768680"/>
            <a:ext cx="2921040" cy="2090880"/>
          </a:xfrm>
          <a:prstGeom prst="rect">
            <a:avLst/>
          </a:prstGeom>
        </p:spPr>
        <p:txBody>
          <a:bodyPr lIns="0" rIns="0" tIns="0" bIns="0">
            <a:normAutofit/>
          </a:bodyPr>
          <a:p>
            <a:endParaRPr b="0" lang="en-GB" sz="3200" spc="-1" strike="noStrike">
              <a:latin typeface="Arial"/>
            </a:endParaRPr>
          </a:p>
        </p:txBody>
      </p:sp>
      <p:sp>
        <p:nvSpPr>
          <p:cNvPr id="35" name="PlaceHolder 5"/>
          <p:cNvSpPr>
            <a:spLocks noGrp="1"/>
          </p:cNvSpPr>
          <p:nvPr>
            <p:ph type="body"/>
          </p:nvPr>
        </p:nvSpPr>
        <p:spPr>
          <a:xfrm>
            <a:off x="504000" y="4058640"/>
            <a:ext cx="2921040" cy="2090880"/>
          </a:xfrm>
          <a:prstGeom prst="rect">
            <a:avLst/>
          </a:prstGeom>
        </p:spPr>
        <p:txBody>
          <a:bodyPr lIns="0" rIns="0" tIns="0" bIns="0">
            <a:normAutofit/>
          </a:bodyPr>
          <a:p>
            <a:endParaRPr b="0" lang="en-GB" sz="3200" spc="-1" strike="noStrike">
              <a:latin typeface="Arial"/>
            </a:endParaRPr>
          </a:p>
        </p:txBody>
      </p:sp>
      <p:sp>
        <p:nvSpPr>
          <p:cNvPr id="36" name="PlaceHolder 6"/>
          <p:cNvSpPr>
            <a:spLocks noGrp="1"/>
          </p:cNvSpPr>
          <p:nvPr>
            <p:ph type="body"/>
          </p:nvPr>
        </p:nvSpPr>
        <p:spPr>
          <a:xfrm>
            <a:off x="3571560" y="4058640"/>
            <a:ext cx="2921040" cy="2090880"/>
          </a:xfrm>
          <a:prstGeom prst="rect">
            <a:avLst/>
          </a:prstGeom>
        </p:spPr>
        <p:txBody>
          <a:bodyPr lIns="0" rIns="0" tIns="0" bIns="0">
            <a:normAutofit/>
          </a:bodyPr>
          <a:p>
            <a:endParaRPr b="0" lang="en-GB" sz="3200" spc="-1" strike="noStrike">
              <a:latin typeface="Arial"/>
            </a:endParaRPr>
          </a:p>
        </p:txBody>
      </p:sp>
      <p:sp>
        <p:nvSpPr>
          <p:cNvPr id="37" name="PlaceHolder 7"/>
          <p:cNvSpPr>
            <a:spLocks noGrp="1"/>
          </p:cNvSpPr>
          <p:nvPr>
            <p:ph type="body"/>
          </p:nvPr>
        </p:nvSpPr>
        <p:spPr>
          <a:xfrm>
            <a:off x="6639120" y="4058640"/>
            <a:ext cx="292104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41"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43" name="PlaceHolder 2"/>
          <p:cNvSpPr>
            <a:spLocks noGrp="1"/>
          </p:cNvSpPr>
          <p:nvPr>
            <p:ph type="body"/>
          </p:nvPr>
        </p:nvSpPr>
        <p:spPr>
          <a:xfrm>
            <a:off x="504000" y="1768680"/>
            <a:ext cx="9072000" cy="43840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45" name="PlaceHolder 2"/>
          <p:cNvSpPr>
            <a:spLocks noGrp="1"/>
          </p:cNvSpPr>
          <p:nvPr>
            <p:ph type="body"/>
          </p:nvPr>
        </p:nvSpPr>
        <p:spPr>
          <a:xfrm>
            <a:off x="504000" y="1768680"/>
            <a:ext cx="4426920" cy="4384080"/>
          </a:xfrm>
          <a:prstGeom prst="rect">
            <a:avLst/>
          </a:prstGeom>
        </p:spPr>
        <p:txBody>
          <a:bodyPr lIns="0" rIns="0" tIns="0" bIns="0">
            <a:normAutofit/>
          </a:bodyPr>
          <a:p>
            <a:endParaRPr b="0" lang="en-GB" sz="3200" spc="-1" strike="noStrike">
              <a:latin typeface="Arial"/>
            </a:endParaRPr>
          </a:p>
        </p:txBody>
      </p:sp>
      <p:sp>
        <p:nvSpPr>
          <p:cNvPr id="46" name="PlaceHolder 3"/>
          <p:cNvSpPr>
            <a:spLocks noGrp="1"/>
          </p:cNvSpPr>
          <p:nvPr>
            <p:ph type="body"/>
          </p:nvPr>
        </p:nvSpPr>
        <p:spPr>
          <a:xfrm>
            <a:off x="5152680" y="1768680"/>
            <a:ext cx="4426920" cy="43840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50"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51" name="PlaceHolder 3"/>
          <p:cNvSpPr>
            <a:spLocks noGrp="1"/>
          </p:cNvSpPr>
          <p:nvPr>
            <p:ph type="body"/>
          </p:nvPr>
        </p:nvSpPr>
        <p:spPr>
          <a:xfrm>
            <a:off x="5152680" y="1768680"/>
            <a:ext cx="4426920" cy="4384080"/>
          </a:xfrm>
          <a:prstGeom prst="rect">
            <a:avLst/>
          </a:prstGeom>
        </p:spPr>
        <p:txBody>
          <a:bodyPr lIns="0" rIns="0" tIns="0" bIns="0">
            <a:normAutofit/>
          </a:bodyPr>
          <a:p>
            <a:endParaRPr b="0" lang="en-GB" sz="3200" spc="-1" strike="noStrike">
              <a:latin typeface="Arial"/>
            </a:endParaRPr>
          </a:p>
        </p:txBody>
      </p:sp>
      <p:sp>
        <p:nvSpPr>
          <p:cNvPr id="52" name="PlaceHolder 4"/>
          <p:cNvSpPr>
            <a:spLocks noGrp="1"/>
          </p:cNvSpPr>
          <p:nvPr>
            <p:ph type="body"/>
          </p:nvPr>
        </p:nvSpPr>
        <p:spPr>
          <a:xfrm>
            <a:off x="50400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3"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54" name="PlaceHolder 2"/>
          <p:cNvSpPr>
            <a:spLocks noGrp="1"/>
          </p:cNvSpPr>
          <p:nvPr>
            <p:ph type="body"/>
          </p:nvPr>
        </p:nvSpPr>
        <p:spPr>
          <a:xfrm>
            <a:off x="504000" y="1768680"/>
            <a:ext cx="4426920" cy="4384080"/>
          </a:xfrm>
          <a:prstGeom prst="rect">
            <a:avLst/>
          </a:prstGeom>
        </p:spPr>
        <p:txBody>
          <a:bodyPr lIns="0" rIns="0" tIns="0" bIns="0">
            <a:normAutofit/>
          </a:bodyPr>
          <a:p>
            <a:endParaRPr b="0" lang="en-GB" sz="3200" spc="-1" strike="noStrike">
              <a:latin typeface="Arial"/>
            </a:endParaRPr>
          </a:p>
        </p:txBody>
      </p:sp>
      <p:sp>
        <p:nvSpPr>
          <p:cNvPr id="5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56" name="PlaceHolder 4"/>
          <p:cNvSpPr>
            <a:spLocks noGrp="1"/>
          </p:cNvSpPr>
          <p:nvPr>
            <p:ph type="body"/>
          </p:nvPr>
        </p:nvSpPr>
        <p:spPr>
          <a:xfrm>
            <a:off x="515268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58"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59"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60" name="PlaceHolder 4"/>
          <p:cNvSpPr>
            <a:spLocks noGrp="1"/>
          </p:cNvSpPr>
          <p:nvPr>
            <p:ph type="body"/>
          </p:nvPr>
        </p:nvSpPr>
        <p:spPr>
          <a:xfrm>
            <a:off x="504000" y="4058640"/>
            <a:ext cx="907200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62" name="PlaceHolder 2"/>
          <p:cNvSpPr>
            <a:spLocks noGrp="1"/>
          </p:cNvSpPr>
          <p:nvPr>
            <p:ph type="body"/>
          </p:nvPr>
        </p:nvSpPr>
        <p:spPr>
          <a:xfrm>
            <a:off x="504000" y="1768680"/>
            <a:ext cx="9072000" cy="2090880"/>
          </a:xfrm>
          <a:prstGeom prst="rect">
            <a:avLst/>
          </a:prstGeom>
        </p:spPr>
        <p:txBody>
          <a:bodyPr lIns="0" rIns="0" tIns="0" bIns="0">
            <a:normAutofit/>
          </a:bodyPr>
          <a:p>
            <a:endParaRPr b="0" lang="en-GB" sz="3200" spc="-1" strike="noStrike">
              <a:latin typeface="Arial"/>
            </a:endParaRPr>
          </a:p>
        </p:txBody>
      </p:sp>
      <p:sp>
        <p:nvSpPr>
          <p:cNvPr id="63" name="PlaceHolder 3"/>
          <p:cNvSpPr>
            <a:spLocks noGrp="1"/>
          </p:cNvSpPr>
          <p:nvPr>
            <p:ph type="body"/>
          </p:nvPr>
        </p:nvSpPr>
        <p:spPr>
          <a:xfrm>
            <a:off x="504000" y="4058640"/>
            <a:ext cx="907200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65"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66"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67" name="PlaceHolder 4"/>
          <p:cNvSpPr>
            <a:spLocks noGrp="1"/>
          </p:cNvSpPr>
          <p:nvPr>
            <p:ph type="body"/>
          </p:nvPr>
        </p:nvSpPr>
        <p:spPr>
          <a:xfrm>
            <a:off x="504000" y="4058640"/>
            <a:ext cx="4426920" cy="2090880"/>
          </a:xfrm>
          <a:prstGeom prst="rect">
            <a:avLst/>
          </a:prstGeom>
        </p:spPr>
        <p:txBody>
          <a:bodyPr lIns="0" rIns="0" tIns="0" bIns="0">
            <a:normAutofit/>
          </a:bodyPr>
          <a:p>
            <a:endParaRPr b="0" lang="en-GB" sz="3200" spc="-1" strike="noStrike">
              <a:latin typeface="Arial"/>
            </a:endParaRPr>
          </a:p>
        </p:txBody>
      </p:sp>
      <p:sp>
        <p:nvSpPr>
          <p:cNvPr id="68" name="PlaceHolder 5"/>
          <p:cNvSpPr>
            <a:spLocks noGrp="1"/>
          </p:cNvSpPr>
          <p:nvPr>
            <p:ph type="body"/>
          </p:nvPr>
        </p:nvSpPr>
        <p:spPr>
          <a:xfrm>
            <a:off x="515268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70" name="PlaceHolder 2"/>
          <p:cNvSpPr>
            <a:spLocks noGrp="1"/>
          </p:cNvSpPr>
          <p:nvPr>
            <p:ph type="body"/>
          </p:nvPr>
        </p:nvSpPr>
        <p:spPr>
          <a:xfrm>
            <a:off x="504000" y="1768680"/>
            <a:ext cx="2921040" cy="2090880"/>
          </a:xfrm>
          <a:prstGeom prst="rect">
            <a:avLst/>
          </a:prstGeom>
        </p:spPr>
        <p:txBody>
          <a:bodyPr lIns="0" rIns="0" tIns="0" bIns="0">
            <a:normAutofit/>
          </a:bodyPr>
          <a:p>
            <a:endParaRPr b="0" lang="en-GB" sz="3200" spc="-1" strike="noStrike">
              <a:latin typeface="Arial"/>
            </a:endParaRPr>
          </a:p>
        </p:txBody>
      </p:sp>
      <p:sp>
        <p:nvSpPr>
          <p:cNvPr id="71" name="PlaceHolder 3"/>
          <p:cNvSpPr>
            <a:spLocks noGrp="1"/>
          </p:cNvSpPr>
          <p:nvPr>
            <p:ph type="body"/>
          </p:nvPr>
        </p:nvSpPr>
        <p:spPr>
          <a:xfrm>
            <a:off x="3571560" y="1768680"/>
            <a:ext cx="2921040" cy="2090880"/>
          </a:xfrm>
          <a:prstGeom prst="rect">
            <a:avLst/>
          </a:prstGeom>
        </p:spPr>
        <p:txBody>
          <a:bodyPr lIns="0" rIns="0" tIns="0" bIns="0">
            <a:normAutofit/>
          </a:bodyPr>
          <a:p>
            <a:endParaRPr b="0" lang="en-GB" sz="3200" spc="-1" strike="noStrike">
              <a:latin typeface="Arial"/>
            </a:endParaRPr>
          </a:p>
        </p:txBody>
      </p:sp>
      <p:sp>
        <p:nvSpPr>
          <p:cNvPr id="72" name="PlaceHolder 4"/>
          <p:cNvSpPr>
            <a:spLocks noGrp="1"/>
          </p:cNvSpPr>
          <p:nvPr>
            <p:ph type="body"/>
          </p:nvPr>
        </p:nvSpPr>
        <p:spPr>
          <a:xfrm>
            <a:off x="6639120" y="1768680"/>
            <a:ext cx="2921040" cy="2090880"/>
          </a:xfrm>
          <a:prstGeom prst="rect">
            <a:avLst/>
          </a:prstGeom>
        </p:spPr>
        <p:txBody>
          <a:bodyPr lIns="0" rIns="0" tIns="0" bIns="0">
            <a:normAutofit/>
          </a:bodyPr>
          <a:p>
            <a:endParaRPr b="0" lang="en-GB" sz="3200" spc="-1" strike="noStrike">
              <a:latin typeface="Arial"/>
            </a:endParaRPr>
          </a:p>
        </p:txBody>
      </p:sp>
      <p:sp>
        <p:nvSpPr>
          <p:cNvPr id="73" name="PlaceHolder 5"/>
          <p:cNvSpPr>
            <a:spLocks noGrp="1"/>
          </p:cNvSpPr>
          <p:nvPr>
            <p:ph type="body"/>
          </p:nvPr>
        </p:nvSpPr>
        <p:spPr>
          <a:xfrm>
            <a:off x="504000" y="4058640"/>
            <a:ext cx="2921040" cy="2090880"/>
          </a:xfrm>
          <a:prstGeom prst="rect">
            <a:avLst/>
          </a:prstGeom>
        </p:spPr>
        <p:txBody>
          <a:bodyPr lIns="0" rIns="0" tIns="0" bIns="0">
            <a:normAutofit/>
          </a:bodyPr>
          <a:p>
            <a:endParaRPr b="0" lang="en-GB" sz="3200" spc="-1" strike="noStrike">
              <a:latin typeface="Arial"/>
            </a:endParaRPr>
          </a:p>
        </p:txBody>
      </p:sp>
      <p:sp>
        <p:nvSpPr>
          <p:cNvPr id="74" name="PlaceHolder 6"/>
          <p:cNvSpPr>
            <a:spLocks noGrp="1"/>
          </p:cNvSpPr>
          <p:nvPr>
            <p:ph type="body"/>
          </p:nvPr>
        </p:nvSpPr>
        <p:spPr>
          <a:xfrm>
            <a:off x="3571560" y="4058640"/>
            <a:ext cx="2921040" cy="2090880"/>
          </a:xfrm>
          <a:prstGeom prst="rect">
            <a:avLst/>
          </a:prstGeom>
        </p:spPr>
        <p:txBody>
          <a:bodyPr lIns="0" rIns="0" tIns="0" bIns="0">
            <a:normAutofit/>
          </a:bodyPr>
          <a:p>
            <a:endParaRPr b="0" lang="en-GB" sz="3200" spc="-1" strike="noStrike">
              <a:latin typeface="Arial"/>
            </a:endParaRPr>
          </a:p>
        </p:txBody>
      </p:sp>
      <p:sp>
        <p:nvSpPr>
          <p:cNvPr id="75" name="PlaceHolder 7"/>
          <p:cNvSpPr>
            <a:spLocks noGrp="1"/>
          </p:cNvSpPr>
          <p:nvPr>
            <p:ph type="body"/>
          </p:nvPr>
        </p:nvSpPr>
        <p:spPr>
          <a:xfrm>
            <a:off x="6639120" y="4058640"/>
            <a:ext cx="292104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79"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81" name="PlaceHolder 2"/>
          <p:cNvSpPr>
            <a:spLocks noGrp="1"/>
          </p:cNvSpPr>
          <p:nvPr>
            <p:ph type="body"/>
          </p:nvPr>
        </p:nvSpPr>
        <p:spPr>
          <a:xfrm>
            <a:off x="504000" y="1768680"/>
            <a:ext cx="9072000" cy="43840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83" name="PlaceHolder 2"/>
          <p:cNvSpPr>
            <a:spLocks noGrp="1"/>
          </p:cNvSpPr>
          <p:nvPr>
            <p:ph type="body"/>
          </p:nvPr>
        </p:nvSpPr>
        <p:spPr>
          <a:xfrm>
            <a:off x="504000" y="1768680"/>
            <a:ext cx="4426920" cy="4384080"/>
          </a:xfrm>
          <a:prstGeom prst="rect">
            <a:avLst/>
          </a:prstGeom>
        </p:spPr>
        <p:txBody>
          <a:bodyPr lIns="0" rIns="0" tIns="0" bIns="0">
            <a:normAutofit/>
          </a:bodyPr>
          <a:p>
            <a:endParaRPr b="0" lang="en-GB" sz="3200" spc="-1" strike="noStrike">
              <a:latin typeface="Arial"/>
            </a:endParaRPr>
          </a:p>
        </p:txBody>
      </p:sp>
      <p:sp>
        <p:nvSpPr>
          <p:cNvPr id="84" name="PlaceHolder 3"/>
          <p:cNvSpPr>
            <a:spLocks noGrp="1"/>
          </p:cNvSpPr>
          <p:nvPr>
            <p:ph type="body"/>
          </p:nvPr>
        </p:nvSpPr>
        <p:spPr>
          <a:xfrm>
            <a:off x="5152680" y="1768680"/>
            <a:ext cx="4426920" cy="43840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5" name="PlaceHolder 2"/>
          <p:cNvSpPr>
            <a:spLocks noGrp="1"/>
          </p:cNvSpPr>
          <p:nvPr>
            <p:ph type="body"/>
          </p:nvPr>
        </p:nvSpPr>
        <p:spPr>
          <a:xfrm>
            <a:off x="504000" y="1768680"/>
            <a:ext cx="9072000" cy="43840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88"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89" name="PlaceHolder 3"/>
          <p:cNvSpPr>
            <a:spLocks noGrp="1"/>
          </p:cNvSpPr>
          <p:nvPr>
            <p:ph type="body"/>
          </p:nvPr>
        </p:nvSpPr>
        <p:spPr>
          <a:xfrm>
            <a:off x="5152680" y="1768680"/>
            <a:ext cx="4426920" cy="4384080"/>
          </a:xfrm>
          <a:prstGeom prst="rect">
            <a:avLst/>
          </a:prstGeom>
        </p:spPr>
        <p:txBody>
          <a:bodyPr lIns="0" rIns="0" tIns="0" bIns="0">
            <a:normAutofit/>
          </a:bodyPr>
          <a:p>
            <a:endParaRPr b="0" lang="en-GB" sz="3200" spc="-1" strike="noStrike">
              <a:latin typeface="Arial"/>
            </a:endParaRPr>
          </a:p>
        </p:txBody>
      </p:sp>
      <p:sp>
        <p:nvSpPr>
          <p:cNvPr id="90" name="PlaceHolder 4"/>
          <p:cNvSpPr>
            <a:spLocks noGrp="1"/>
          </p:cNvSpPr>
          <p:nvPr>
            <p:ph type="body"/>
          </p:nvPr>
        </p:nvSpPr>
        <p:spPr>
          <a:xfrm>
            <a:off x="50400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92" name="PlaceHolder 2"/>
          <p:cNvSpPr>
            <a:spLocks noGrp="1"/>
          </p:cNvSpPr>
          <p:nvPr>
            <p:ph type="body"/>
          </p:nvPr>
        </p:nvSpPr>
        <p:spPr>
          <a:xfrm>
            <a:off x="504000" y="1768680"/>
            <a:ext cx="4426920" cy="4384080"/>
          </a:xfrm>
          <a:prstGeom prst="rect">
            <a:avLst/>
          </a:prstGeom>
        </p:spPr>
        <p:txBody>
          <a:bodyPr lIns="0" rIns="0" tIns="0" bIns="0">
            <a:normAutofit/>
          </a:bodyPr>
          <a:p>
            <a:endParaRPr b="0" lang="en-GB" sz="3200" spc="-1" strike="noStrike">
              <a:latin typeface="Arial"/>
            </a:endParaRPr>
          </a:p>
        </p:txBody>
      </p:sp>
      <p:sp>
        <p:nvSpPr>
          <p:cNvPr id="93"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94" name="PlaceHolder 4"/>
          <p:cNvSpPr>
            <a:spLocks noGrp="1"/>
          </p:cNvSpPr>
          <p:nvPr>
            <p:ph type="body"/>
          </p:nvPr>
        </p:nvSpPr>
        <p:spPr>
          <a:xfrm>
            <a:off x="515268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96"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9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98" name="PlaceHolder 4"/>
          <p:cNvSpPr>
            <a:spLocks noGrp="1"/>
          </p:cNvSpPr>
          <p:nvPr>
            <p:ph type="body"/>
          </p:nvPr>
        </p:nvSpPr>
        <p:spPr>
          <a:xfrm>
            <a:off x="504000" y="4058640"/>
            <a:ext cx="907200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00" name="PlaceHolder 2"/>
          <p:cNvSpPr>
            <a:spLocks noGrp="1"/>
          </p:cNvSpPr>
          <p:nvPr>
            <p:ph type="body"/>
          </p:nvPr>
        </p:nvSpPr>
        <p:spPr>
          <a:xfrm>
            <a:off x="504000" y="1768680"/>
            <a:ext cx="9072000" cy="2090880"/>
          </a:xfrm>
          <a:prstGeom prst="rect">
            <a:avLst/>
          </a:prstGeom>
        </p:spPr>
        <p:txBody>
          <a:bodyPr lIns="0" rIns="0" tIns="0" bIns="0">
            <a:normAutofit/>
          </a:bodyPr>
          <a:p>
            <a:endParaRPr b="0" lang="en-GB" sz="3200" spc="-1" strike="noStrike">
              <a:latin typeface="Arial"/>
            </a:endParaRPr>
          </a:p>
        </p:txBody>
      </p:sp>
      <p:sp>
        <p:nvSpPr>
          <p:cNvPr id="101" name="PlaceHolder 3"/>
          <p:cNvSpPr>
            <a:spLocks noGrp="1"/>
          </p:cNvSpPr>
          <p:nvPr>
            <p:ph type="body"/>
          </p:nvPr>
        </p:nvSpPr>
        <p:spPr>
          <a:xfrm>
            <a:off x="504000" y="4058640"/>
            <a:ext cx="907200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03"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104"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105" name="PlaceHolder 4"/>
          <p:cNvSpPr>
            <a:spLocks noGrp="1"/>
          </p:cNvSpPr>
          <p:nvPr>
            <p:ph type="body"/>
          </p:nvPr>
        </p:nvSpPr>
        <p:spPr>
          <a:xfrm>
            <a:off x="504000" y="4058640"/>
            <a:ext cx="4426920" cy="2090880"/>
          </a:xfrm>
          <a:prstGeom prst="rect">
            <a:avLst/>
          </a:prstGeom>
        </p:spPr>
        <p:txBody>
          <a:bodyPr lIns="0" rIns="0" tIns="0" bIns="0">
            <a:normAutofit/>
          </a:bodyPr>
          <a:p>
            <a:endParaRPr b="0" lang="en-GB" sz="3200" spc="-1" strike="noStrike">
              <a:latin typeface="Arial"/>
            </a:endParaRPr>
          </a:p>
        </p:txBody>
      </p:sp>
      <p:sp>
        <p:nvSpPr>
          <p:cNvPr id="106" name="PlaceHolder 5"/>
          <p:cNvSpPr>
            <a:spLocks noGrp="1"/>
          </p:cNvSpPr>
          <p:nvPr>
            <p:ph type="body"/>
          </p:nvPr>
        </p:nvSpPr>
        <p:spPr>
          <a:xfrm>
            <a:off x="515268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08" name="PlaceHolder 2"/>
          <p:cNvSpPr>
            <a:spLocks noGrp="1"/>
          </p:cNvSpPr>
          <p:nvPr>
            <p:ph type="body"/>
          </p:nvPr>
        </p:nvSpPr>
        <p:spPr>
          <a:xfrm>
            <a:off x="504000" y="1768680"/>
            <a:ext cx="2921040" cy="2090880"/>
          </a:xfrm>
          <a:prstGeom prst="rect">
            <a:avLst/>
          </a:prstGeom>
        </p:spPr>
        <p:txBody>
          <a:bodyPr lIns="0" rIns="0" tIns="0" bIns="0">
            <a:normAutofit/>
          </a:bodyPr>
          <a:p>
            <a:endParaRPr b="0" lang="en-GB" sz="3200" spc="-1" strike="noStrike">
              <a:latin typeface="Arial"/>
            </a:endParaRPr>
          </a:p>
        </p:txBody>
      </p:sp>
      <p:sp>
        <p:nvSpPr>
          <p:cNvPr id="109" name="PlaceHolder 3"/>
          <p:cNvSpPr>
            <a:spLocks noGrp="1"/>
          </p:cNvSpPr>
          <p:nvPr>
            <p:ph type="body"/>
          </p:nvPr>
        </p:nvSpPr>
        <p:spPr>
          <a:xfrm>
            <a:off x="3571560" y="1768680"/>
            <a:ext cx="2921040" cy="2090880"/>
          </a:xfrm>
          <a:prstGeom prst="rect">
            <a:avLst/>
          </a:prstGeom>
        </p:spPr>
        <p:txBody>
          <a:bodyPr lIns="0" rIns="0" tIns="0" bIns="0">
            <a:normAutofit/>
          </a:bodyPr>
          <a:p>
            <a:endParaRPr b="0" lang="en-GB" sz="3200" spc="-1" strike="noStrike">
              <a:latin typeface="Arial"/>
            </a:endParaRPr>
          </a:p>
        </p:txBody>
      </p:sp>
      <p:sp>
        <p:nvSpPr>
          <p:cNvPr id="110" name="PlaceHolder 4"/>
          <p:cNvSpPr>
            <a:spLocks noGrp="1"/>
          </p:cNvSpPr>
          <p:nvPr>
            <p:ph type="body"/>
          </p:nvPr>
        </p:nvSpPr>
        <p:spPr>
          <a:xfrm>
            <a:off x="6639120" y="1768680"/>
            <a:ext cx="2921040" cy="2090880"/>
          </a:xfrm>
          <a:prstGeom prst="rect">
            <a:avLst/>
          </a:prstGeom>
        </p:spPr>
        <p:txBody>
          <a:bodyPr lIns="0" rIns="0" tIns="0" bIns="0">
            <a:normAutofit/>
          </a:bodyPr>
          <a:p>
            <a:endParaRPr b="0" lang="en-GB" sz="3200" spc="-1" strike="noStrike">
              <a:latin typeface="Arial"/>
            </a:endParaRPr>
          </a:p>
        </p:txBody>
      </p:sp>
      <p:sp>
        <p:nvSpPr>
          <p:cNvPr id="111" name="PlaceHolder 5"/>
          <p:cNvSpPr>
            <a:spLocks noGrp="1"/>
          </p:cNvSpPr>
          <p:nvPr>
            <p:ph type="body"/>
          </p:nvPr>
        </p:nvSpPr>
        <p:spPr>
          <a:xfrm>
            <a:off x="504000" y="4058640"/>
            <a:ext cx="2921040" cy="2090880"/>
          </a:xfrm>
          <a:prstGeom prst="rect">
            <a:avLst/>
          </a:prstGeom>
        </p:spPr>
        <p:txBody>
          <a:bodyPr lIns="0" rIns="0" tIns="0" bIns="0">
            <a:normAutofit/>
          </a:bodyPr>
          <a:p>
            <a:endParaRPr b="0" lang="en-GB" sz="3200" spc="-1" strike="noStrike">
              <a:latin typeface="Arial"/>
            </a:endParaRPr>
          </a:p>
        </p:txBody>
      </p:sp>
      <p:sp>
        <p:nvSpPr>
          <p:cNvPr id="112" name="PlaceHolder 6"/>
          <p:cNvSpPr>
            <a:spLocks noGrp="1"/>
          </p:cNvSpPr>
          <p:nvPr>
            <p:ph type="body"/>
          </p:nvPr>
        </p:nvSpPr>
        <p:spPr>
          <a:xfrm>
            <a:off x="3571560" y="4058640"/>
            <a:ext cx="2921040" cy="2090880"/>
          </a:xfrm>
          <a:prstGeom prst="rect">
            <a:avLst/>
          </a:prstGeom>
        </p:spPr>
        <p:txBody>
          <a:bodyPr lIns="0" rIns="0" tIns="0" bIns="0">
            <a:normAutofit/>
          </a:bodyPr>
          <a:p>
            <a:endParaRPr b="0" lang="en-GB" sz="3200" spc="-1" strike="noStrike">
              <a:latin typeface="Arial"/>
            </a:endParaRPr>
          </a:p>
        </p:txBody>
      </p:sp>
      <p:sp>
        <p:nvSpPr>
          <p:cNvPr id="113" name="PlaceHolder 7"/>
          <p:cNvSpPr>
            <a:spLocks noGrp="1"/>
          </p:cNvSpPr>
          <p:nvPr>
            <p:ph type="body"/>
          </p:nvPr>
        </p:nvSpPr>
        <p:spPr>
          <a:xfrm>
            <a:off x="6639120" y="4058640"/>
            <a:ext cx="292104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17"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19" name="PlaceHolder 2"/>
          <p:cNvSpPr>
            <a:spLocks noGrp="1"/>
          </p:cNvSpPr>
          <p:nvPr>
            <p:ph type="body"/>
          </p:nvPr>
        </p:nvSpPr>
        <p:spPr>
          <a:xfrm>
            <a:off x="504000" y="1768680"/>
            <a:ext cx="9072000" cy="43840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7" name="PlaceHolder 2"/>
          <p:cNvSpPr>
            <a:spLocks noGrp="1"/>
          </p:cNvSpPr>
          <p:nvPr>
            <p:ph type="body"/>
          </p:nvPr>
        </p:nvSpPr>
        <p:spPr>
          <a:xfrm>
            <a:off x="504000" y="1768680"/>
            <a:ext cx="4426920" cy="4384080"/>
          </a:xfrm>
          <a:prstGeom prst="rect">
            <a:avLst/>
          </a:prstGeom>
        </p:spPr>
        <p:txBody>
          <a:bodyPr lIns="0" rIns="0" tIns="0" bIns="0">
            <a:normAutofit/>
          </a:bodyPr>
          <a:p>
            <a:endParaRPr b="0" lang="en-GB" sz="3200" spc="-1" strike="noStrike">
              <a:latin typeface="Arial"/>
            </a:endParaRPr>
          </a:p>
        </p:txBody>
      </p:sp>
      <p:sp>
        <p:nvSpPr>
          <p:cNvPr id="8" name="PlaceHolder 3"/>
          <p:cNvSpPr>
            <a:spLocks noGrp="1"/>
          </p:cNvSpPr>
          <p:nvPr>
            <p:ph type="body"/>
          </p:nvPr>
        </p:nvSpPr>
        <p:spPr>
          <a:xfrm>
            <a:off x="5152680" y="1768680"/>
            <a:ext cx="4426920" cy="43840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21" name="PlaceHolder 2"/>
          <p:cNvSpPr>
            <a:spLocks noGrp="1"/>
          </p:cNvSpPr>
          <p:nvPr>
            <p:ph type="body"/>
          </p:nvPr>
        </p:nvSpPr>
        <p:spPr>
          <a:xfrm>
            <a:off x="504000" y="1768680"/>
            <a:ext cx="4426920" cy="4384080"/>
          </a:xfrm>
          <a:prstGeom prst="rect">
            <a:avLst/>
          </a:prstGeom>
        </p:spPr>
        <p:txBody>
          <a:bodyPr lIns="0" rIns="0" tIns="0" bIns="0">
            <a:normAutofit/>
          </a:bodyPr>
          <a:p>
            <a:endParaRPr b="0" lang="en-GB" sz="3200" spc="-1" strike="noStrike">
              <a:latin typeface="Arial"/>
            </a:endParaRPr>
          </a:p>
        </p:txBody>
      </p:sp>
      <p:sp>
        <p:nvSpPr>
          <p:cNvPr id="122" name="PlaceHolder 3"/>
          <p:cNvSpPr>
            <a:spLocks noGrp="1"/>
          </p:cNvSpPr>
          <p:nvPr>
            <p:ph type="body"/>
          </p:nvPr>
        </p:nvSpPr>
        <p:spPr>
          <a:xfrm>
            <a:off x="5152680" y="1768680"/>
            <a:ext cx="4426920" cy="43840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26"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127" name="PlaceHolder 3"/>
          <p:cNvSpPr>
            <a:spLocks noGrp="1"/>
          </p:cNvSpPr>
          <p:nvPr>
            <p:ph type="body"/>
          </p:nvPr>
        </p:nvSpPr>
        <p:spPr>
          <a:xfrm>
            <a:off x="5152680" y="1768680"/>
            <a:ext cx="4426920" cy="4384080"/>
          </a:xfrm>
          <a:prstGeom prst="rect">
            <a:avLst/>
          </a:prstGeom>
        </p:spPr>
        <p:txBody>
          <a:bodyPr lIns="0" rIns="0" tIns="0" bIns="0">
            <a:normAutofit/>
          </a:bodyPr>
          <a:p>
            <a:endParaRPr b="0" lang="en-GB" sz="3200" spc="-1" strike="noStrike">
              <a:latin typeface="Arial"/>
            </a:endParaRPr>
          </a:p>
        </p:txBody>
      </p:sp>
      <p:sp>
        <p:nvSpPr>
          <p:cNvPr id="128" name="PlaceHolder 4"/>
          <p:cNvSpPr>
            <a:spLocks noGrp="1"/>
          </p:cNvSpPr>
          <p:nvPr>
            <p:ph type="body"/>
          </p:nvPr>
        </p:nvSpPr>
        <p:spPr>
          <a:xfrm>
            <a:off x="50400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30" name="PlaceHolder 2"/>
          <p:cNvSpPr>
            <a:spLocks noGrp="1"/>
          </p:cNvSpPr>
          <p:nvPr>
            <p:ph type="body"/>
          </p:nvPr>
        </p:nvSpPr>
        <p:spPr>
          <a:xfrm>
            <a:off x="504000" y="1768680"/>
            <a:ext cx="4426920" cy="4384080"/>
          </a:xfrm>
          <a:prstGeom prst="rect">
            <a:avLst/>
          </a:prstGeom>
        </p:spPr>
        <p:txBody>
          <a:bodyPr lIns="0" rIns="0" tIns="0" bIns="0">
            <a:normAutofit/>
          </a:bodyPr>
          <a:p>
            <a:endParaRPr b="0" lang="en-GB" sz="3200" spc="-1" strike="noStrike">
              <a:latin typeface="Arial"/>
            </a:endParaRPr>
          </a:p>
        </p:txBody>
      </p:sp>
      <p:sp>
        <p:nvSpPr>
          <p:cNvPr id="13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132" name="PlaceHolder 4"/>
          <p:cNvSpPr>
            <a:spLocks noGrp="1"/>
          </p:cNvSpPr>
          <p:nvPr>
            <p:ph type="body"/>
          </p:nvPr>
        </p:nvSpPr>
        <p:spPr>
          <a:xfrm>
            <a:off x="515268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34"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13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136" name="PlaceHolder 4"/>
          <p:cNvSpPr>
            <a:spLocks noGrp="1"/>
          </p:cNvSpPr>
          <p:nvPr>
            <p:ph type="body"/>
          </p:nvPr>
        </p:nvSpPr>
        <p:spPr>
          <a:xfrm>
            <a:off x="504000" y="4058640"/>
            <a:ext cx="907200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38" name="PlaceHolder 2"/>
          <p:cNvSpPr>
            <a:spLocks noGrp="1"/>
          </p:cNvSpPr>
          <p:nvPr>
            <p:ph type="body"/>
          </p:nvPr>
        </p:nvSpPr>
        <p:spPr>
          <a:xfrm>
            <a:off x="504000" y="1768680"/>
            <a:ext cx="9072000" cy="2090880"/>
          </a:xfrm>
          <a:prstGeom prst="rect">
            <a:avLst/>
          </a:prstGeom>
        </p:spPr>
        <p:txBody>
          <a:bodyPr lIns="0" rIns="0" tIns="0" bIns="0">
            <a:normAutofit/>
          </a:bodyPr>
          <a:p>
            <a:endParaRPr b="0" lang="en-GB" sz="3200" spc="-1" strike="noStrike">
              <a:latin typeface="Arial"/>
            </a:endParaRPr>
          </a:p>
        </p:txBody>
      </p:sp>
      <p:sp>
        <p:nvSpPr>
          <p:cNvPr id="139" name="PlaceHolder 3"/>
          <p:cNvSpPr>
            <a:spLocks noGrp="1"/>
          </p:cNvSpPr>
          <p:nvPr>
            <p:ph type="body"/>
          </p:nvPr>
        </p:nvSpPr>
        <p:spPr>
          <a:xfrm>
            <a:off x="504000" y="4058640"/>
            <a:ext cx="907200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41"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142"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143" name="PlaceHolder 4"/>
          <p:cNvSpPr>
            <a:spLocks noGrp="1"/>
          </p:cNvSpPr>
          <p:nvPr>
            <p:ph type="body"/>
          </p:nvPr>
        </p:nvSpPr>
        <p:spPr>
          <a:xfrm>
            <a:off x="504000" y="4058640"/>
            <a:ext cx="4426920" cy="2090880"/>
          </a:xfrm>
          <a:prstGeom prst="rect">
            <a:avLst/>
          </a:prstGeom>
        </p:spPr>
        <p:txBody>
          <a:bodyPr lIns="0" rIns="0" tIns="0" bIns="0">
            <a:normAutofit/>
          </a:bodyPr>
          <a:p>
            <a:endParaRPr b="0" lang="en-GB" sz="3200" spc="-1" strike="noStrike">
              <a:latin typeface="Arial"/>
            </a:endParaRPr>
          </a:p>
        </p:txBody>
      </p:sp>
      <p:sp>
        <p:nvSpPr>
          <p:cNvPr id="144" name="PlaceHolder 5"/>
          <p:cNvSpPr>
            <a:spLocks noGrp="1"/>
          </p:cNvSpPr>
          <p:nvPr>
            <p:ph type="body"/>
          </p:nvPr>
        </p:nvSpPr>
        <p:spPr>
          <a:xfrm>
            <a:off x="515268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46" name="PlaceHolder 2"/>
          <p:cNvSpPr>
            <a:spLocks noGrp="1"/>
          </p:cNvSpPr>
          <p:nvPr>
            <p:ph type="body"/>
          </p:nvPr>
        </p:nvSpPr>
        <p:spPr>
          <a:xfrm>
            <a:off x="504000" y="1768680"/>
            <a:ext cx="2921040" cy="2090880"/>
          </a:xfrm>
          <a:prstGeom prst="rect">
            <a:avLst/>
          </a:prstGeom>
        </p:spPr>
        <p:txBody>
          <a:bodyPr lIns="0" rIns="0" tIns="0" bIns="0">
            <a:normAutofit/>
          </a:bodyPr>
          <a:p>
            <a:endParaRPr b="0" lang="en-GB" sz="3200" spc="-1" strike="noStrike">
              <a:latin typeface="Arial"/>
            </a:endParaRPr>
          </a:p>
        </p:txBody>
      </p:sp>
      <p:sp>
        <p:nvSpPr>
          <p:cNvPr id="147" name="PlaceHolder 3"/>
          <p:cNvSpPr>
            <a:spLocks noGrp="1"/>
          </p:cNvSpPr>
          <p:nvPr>
            <p:ph type="body"/>
          </p:nvPr>
        </p:nvSpPr>
        <p:spPr>
          <a:xfrm>
            <a:off x="3571560" y="1768680"/>
            <a:ext cx="2921040" cy="2090880"/>
          </a:xfrm>
          <a:prstGeom prst="rect">
            <a:avLst/>
          </a:prstGeom>
        </p:spPr>
        <p:txBody>
          <a:bodyPr lIns="0" rIns="0" tIns="0" bIns="0">
            <a:normAutofit/>
          </a:bodyPr>
          <a:p>
            <a:endParaRPr b="0" lang="en-GB" sz="3200" spc="-1" strike="noStrike">
              <a:latin typeface="Arial"/>
            </a:endParaRPr>
          </a:p>
        </p:txBody>
      </p:sp>
      <p:sp>
        <p:nvSpPr>
          <p:cNvPr id="148" name="PlaceHolder 4"/>
          <p:cNvSpPr>
            <a:spLocks noGrp="1"/>
          </p:cNvSpPr>
          <p:nvPr>
            <p:ph type="body"/>
          </p:nvPr>
        </p:nvSpPr>
        <p:spPr>
          <a:xfrm>
            <a:off x="6639120" y="1768680"/>
            <a:ext cx="2921040" cy="2090880"/>
          </a:xfrm>
          <a:prstGeom prst="rect">
            <a:avLst/>
          </a:prstGeom>
        </p:spPr>
        <p:txBody>
          <a:bodyPr lIns="0" rIns="0" tIns="0" bIns="0">
            <a:normAutofit/>
          </a:bodyPr>
          <a:p>
            <a:endParaRPr b="0" lang="en-GB" sz="3200" spc="-1" strike="noStrike">
              <a:latin typeface="Arial"/>
            </a:endParaRPr>
          </a:p>
        </p:txBody>
      </p:sp>
      <p:sp>
        <p:nvSpPr>
          <p:cNvPr id="149" name="PlaceHolder 5"/>
          <p:cNvSpPr>
            <a:spLocks noGrp="1"/>
          </p:cNvSpPr>
          <p:nvPr>
            <p:ph type="body"/>
          </p:nvPr>
        </p:nvSpPr>
        <p:spPr>
          <a:xfrm>
            <a:off x="504000" y="4058640"/>
            <a:ext cx="2921040" cy="2090880"/>
          </a:xfrm>
          <a:prstGeom prst="rect">
            <a:avLst/>
          </a:prstGeom>
        </p:spPr>
        <p:txBody>
          <a:bodyPr lIns="0" rIns="0" tIns="0" bIns="0">
            <a:normAutofit/>
          </a:bodyPr>
          <a:p>
            <a:endParaRPr b="0" lang="en-GB" sz="3200" spc="-1" strike="noStrike">
              <a:latin typeface="Arial"/>
            </a:endParaRPr>
          </a:p>
        </p:txBody>
      </p:sp>
      <p:sp>
        <p:nvSpPr>
          <p:cNvPr id="150" name="PlaceHolder 6"/>
          <p:cNvSpPr>
            <a:spLocks noGrp="1"/>
          </p:cNvSpPr>
          <p:nvPr>
            <p:ph type="body"/>
          </p:nvPr>
        </p:nvSpPr>
        <p:spPr>
          <a:xfrm>
            <a:off x="3571560" y="4058640"/>
            <a:ext cx="2921040" cy="2090880"/>
          </a:xfrm>
          <a:prstGeom prst="rect">
            <a:avLst/>
          </a:prstGeom>
        </p:spPr>
        <p:txBody>
          <a:bodyPr lIns="0" rIns="0" tIns="0" bIns="0">
            <a:normAutofit/>
          </a:bodyPr>
          <a:p>
            <a:endParaRPr b="0" lang="en-GB" sz="3200" spc="-1" strike="noStrike">
              <a:latin typeface="Arial"/>
            </a:endParaRPr>
          </a:p>
        </p:txBody>
      </p:sp>
      <p:sp>
        <p:nvSpPr>
          <p:cNvPr id="151" name="PlaceHolder 7"/>
          <p:cNvSpPr>
            <a:spLocks noGrp="1"/>
          </p:cNvSpPr>
          <p:nvPr>
            <p:ph type="body"/>
          </p:nvPr>
        </p:nvSpPr>
        <p:spPr>
          <a:xfrm>
            <a:off x="6639120" y="4058640"/>
            <a:ext cx="292104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56"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58" name="PlaceHolder 2"/>
          <p:cNvSpPr>
            <a:spLocks noGrp="1"/>
          </p:cNvSpPr>
          <p:nvPr>
            <p:ph type="body"/>
          </p:nvPr>
        </p:nvSpPr>
        <p:spPr>
          <a:xfrm>
            <a:off x="504000" y="1768680"/>
            <a:ext cx="9072000" cy="43840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60" name="PlaceHolder 2"/>
          <p:cNvSpPr>
            <a:spLocks noGrp="1"/>
          </p:cNvSpPr>
          <p:nvPr>
            <p:ph type="body"/>
          </p:nvPr>
        </p:nvSpPr>
        <p:spPr>
          <a:xfrm>
            <a:off x="504000" y="1768680"/>
            <a:ext cx="4426920" cy="4384080"/>
          </a:xfrm>
          <a:prstGeom prst="rect">
            <a:avLst/>
          </a:prstGeom>
        </p:spPr>
        <p:txBody>
          <a:bodyPr lIns="0" rIns="0" tIns="0" bIns="0">
            <a:normAutofit/>
          </a:bodyPr>
          <a:p>
            <a:endParaRPr b="0" lang="en-GB" sz="3200" spc="-1" strike="noStrike">
              <a:latin typeface="Arial"/>
            </a:endParaRPr>
          </a:p>
        </p:txBody>
      </p:sp>
      <p:sp>
        <p:nvSpPr>
          <p:cNvPr id="161" name="PlaceHolder 3"/>
          <p:cNvSpPr>
            <a:spLocks noGrp="1"/>
          </p:cNvSpPr>
          <p:nvPr>
            <p:ph type="body"/>
          </p:nvPr>
        </p:nvSpPr>
        <p:spPr>
          <a:xfrm>
            <a:off x="5152680" y="1768680"/>
            <a:ext cx="4426920" cy="43840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3"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65"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166" name="PlaceHolder 3"/>
          <p:cNvSpPr>
            <a:spLocks noGrp="1"/>
          </p:cNvSpPr>
          <p:nvPr>
            <p:ph type="body"/>
          </p:nvPr>
        </p:nvSpPr>
        <p:spPr>
          <a:xfrm>
            <a:off x="5152680" y="1768680"/>
            <a:ext cx="4426920" cy="4384080"/>
          </a:xfrm>
          <a:prstGeom prst="rect">
            <a:avLst/>
          </a:prstGeom>
        </p:spPr>
        <p:txBody>
          <a:bodyPr lIns="0" rIns="0" tIns="0" bIns="0">
            <a:normAutofit/>
          </a:bodyPr>
          <a:p>
            <a:endParaRPr b="0" lang="en-GB" sz="3200" spc="-1" strike="noStrike">
              <a:latin typeface="Arial"/>
            </a:endParaRPr>
          </a:p>
        </p:txBody>
      </p:sp>
      <p:sp>
        <p:nvSpPr>
          <p:cNvPr id="167" name="PlaceHolder 4"/>
          <p:cNvSpPr>
            <a:spLocks noGrp="1"/>
          </p:cNvSpPr>
          <p:nvPr>
            <p:ph type="body"/>
          </p:nvPr>
        </p:nvSpPr>
        <p:spPr>
          <a:xfrm>
            <a:off x="50400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69" name="PlaceHolder 2"/>
          <p:cNvSpPr>
            <a:spLocks noGrp="1"/>
          </p:cNvSpPr>
          <p:nvPr>
            <p:ph type="body"/>
          </p:nvPr>
        </p:nvSpPr>
        <p:spPr>
          <a:xfrm>
            <a:off x="504000" y="1768680"/>
            <a:ext cx="4426920" cy="4384080"/>
          </a:xfrm>
          <a:prstGeom prst="rect">
            <a:avLst/>
          </a:prstGeom>
        </p:spPr>
        <p:txBody>
          <a:bodyPr lIns="0" rIns="0" tIns="0" bIns="0">
            <a:normAutofit/>
          </a:bodyPr>
          <a:p>
            <a:endParaRPr b="0" lang="en-GB" sz="3200" spc="-1" strike="noStrike">
              <a:latin typeface="Arial"/>
            </a:endParaRPr>
          </a:p>
        </p:txBody>
      </p:sp>
      <p:sp>
        <p:nvSpPr>
          <p:cNvPr id="170"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171" name="PlaceHolder 4"/>
          <p:cNvSpPr>
            <a:spLocks noGrp="1"/>
          </p:cNvSpPr>
          <p:nvPr>
            <p:ph type="body"/>
          </p:nvPr>
        </p:nvSpPr>
        <p:spPr>
          <a:xfrm>
            <a:off x="515268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73"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174"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175" name="PlaceHolder 4"/>
          <p:cNvSpPr>
            <a:spLocks noGrp="1"/>
          </p:cNvSpPr>
          <p:nvPr>
            <p:ph type="body"/>
          </p:nvPr>
        </p:nvSpPr>
        <p:spPr>
          <a:xfrm>
            <a:off x="504000" y="4058640"/>
            <a:ext cx="907200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77" name="PlaceHolder 2"/>
          <p:cNvSpPr>
            <a:spLocks noGrp="1"/>
          </p:cNvSpPr>
          <p:nvPr>
            <p:ph type="body"/>
          </p:nvPr>
        </p:nvSpPr>
        <p:spPr>
          <a:xfrm>
            <a:off x="504000" y="1768680"/>
            <a:ext cx="9072000" cy="2090880"/>
          </a:xfrm>
          <a:prstGeom prst="rect">
            <a:avLst/>
          </a:prstGeom>
        </p:spPr>
        <p:txBody>
          <a:bodyPr lIns="0" rIns="0" tIns="0" bIns="0">
            <a:normAutofit/>
          </a:bodyPr>
          <a:p>
            <a:endParaRPr b="0" lang="en-GB" sz="3200" spc="-1" strike="noStrike">
              <a:latin typeface="Arial"/>
            </a:endParaRPr>
          </a:p>
        </p:txBody>
      </p:sp>
      <p:sp>
        <p:nvSpPr>
          <p:cNvPr id="178" name="PlaceHolder 3"/>
          <p:cNvSpPr>
            <a:spLocks noGrp="1"/>
          </p:cNvSpPr>
          <p:nvPr>
            <p:ph type="body"/>
          </p:nvPr>
        </p:nvSpPr>
        <p:spPr>
          <a:xfrm>
            <a:off x="504000" y="4058640"/>
            <a:ext cx="907200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80"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18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182" name="PlaceHolder 4"/>
          <p:cNvSpPr>
            <a:spLocks noGrp="1"/>
          </p:cNvSpPr>
          <p:nvPr>
            <p:ph type="body"/>
          </p:nvPr>
        </p:nvSpPr>
        <p:spPr>
          <a:xfrm>
            <a:off x="504000" y="4058640"/>
            <a:ext cx="4426920" cy="2090880"/>
          </a:xfrm>
          <a:prstGeom prst="rect">
            <a:avLst/>
          </a:prstGeom>
        </p:spPr>
        <p:txBody>
          <a:bodyPr lIns="0" rIns="0" tIns="0" bIns="0">
            <a:normAutofit/>
          </a:bodyPr>
          <a:p>
            <a:endParaRPr b="0" lang="en-GB" sz="3200" spc="-1" strike="noStrike">
              <a:latin typeface="Arial"/>
            </a:endParaRPr>
          </a:p>
        </p:txBody>
      </p:sp>
      <p:sp>
        <p:nvSpPr>
          <p:cNvPr id="183" name="PlaceHolder 5"/>
          <p:cNvSpPr>
            <a:spLocks noGrp="1"/>
          </p:cNvSpPr>
          <p:nvPr>
            <p:ph type="body"/>
          </p:nvPr>
        </p:nvSpPr>
        <p:spPr>
          <a:xfrm>
            <a:off x="515268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85" name="PlaceHolder 2"/>
          <p:cNvSpPr>
            <a:spLocks noGrp="1"/>
          </p:cNvSpPr>
          <p:nvPr>
            <p:ph type="body"/>
          </p:nvPr>
        </p:nvSpPr>
        <p:spPr>
          <a:xfrm>
            <a:off x="504000" y="1768680"/>
            <a:ext cx="2921040" cy="2090880"/>
          </a:xfrm>
          <a:prstGeom prst="rect">
            <a:avLst/>
          </a:prstGeom>
        </p:spPr>
        <p:txBody>
          <a:bodyPr lIns="0" rIns="0" tIns="0" bIns="0">
            <a:normAutofit/>
          </a:bodyPr>
          <a:p>
            <a:endParaRPr b="0" lang="en-GB" sz="3200" spc="-1" strike="noStrike">
              <a:latin typeface="Arial"/>
            </a:endParaRPr>
          </a:p>
        </p:txBody>
      </p:sp>
      <p:sp>
        <p:nvSpPr>
          <p:cNvPr id="186" name="PlaceHolder 3"/>
          <p:cNvSpPr>
            <a:spLocks noGrp="1"/>
          </p:cNvSpPr>
          <p:nvPr>
            <p:ph type="body"/>
          </p:nvPr>
        </p:nvSpPr>
        <p:spPr>
          <a:xfrm>
            <a:off x="3571560" y="1768680"/>
            <a:ext cx="2921040" cy="2090880"/>
          </a:xfrm>
          <a:prstGeom prst="rect">
            <a:avLst/>
          </a:prstGeom>
        </p:spPr>
        <p:txBody>
          <a:bodyPr lIns="0" rIns="0" tIns="0" bIns="0">
            <a:normAutofit/>
          </a:bodyPr>
          <a:p>
            <a:endParaRPr b="0" lang="en-GB" sz="3200" spc="-1" strike="noStrike">
              <a:latin typeface="Arial"/>
            </a:endParaRPr>
          </a:p>
        </p:txBody>
      </p:sp>
      <p:sp>
        <p:nvSpPr>
          <p:cNvPr id="187" name="PlaceHolder 4"/>
          <p:cNvSpPr>
            <a:spLocks noGrp="1"/>
          </p:cNvSpPr>
          <p:nvPr>
            <p:ph type="body"/>
          </p:nvPr>
        </p:nvSpPr>
        <p:spPr>
          <a:xfrm>
            <a:off x="6639120" y="1768680"/>
            <a:ext cx="2921040" cy="2090880"/>
          </a:xfrm>
          <a:prstGeom prst="rect">
            <a:avLst/>
          </a:prstGeom>
        </p:spPr>
        <p:txBody>
          <a:bodyPr lIns="0" rIns="0" tIns="0" bIns="0">
            <a:normAutofit/>
          </a:bodyPr>
          <a:p>
            <a:endParaRPr b="0" lang="en-GB" sz="3200" spc="-1" strike="noStrike">
              <a:latin typeface="Arial"/>
            </a:endParaRPr>
          </a:p>
        </p:txBody>
      </p:sp>
      <p:sp>
        <p:nvSpPr>
          <p:cNvPr id="188" name="PlaceHolder 5"/>
          <p:cNvSpPr>
            <a:spLocks noGrp="1"/>
          </p:cNvSpPr>
          <p:nvPr>
            <p:ph type="body"/>
          </p:nvPr>
        </p:nvSpPr>
        <p:spPr>
          <a:xfrm>
            <a:off x="504000" y="4058640"/>
            <a:ext cx="2921040" cy="2090880"/>
          </a:xfrm>
          <a:prstGeom prst="rect">
            <a:avLst/>
          </a:prstGeom>
        </p:spPr>
        <p:txBody>
          <a:bodyPr lIns="0" rIns="0" tIns="0" bIns="0">
            <a:normAutofit/>
          </a:bodyPr>
          <a:p>
            <a:endParaRPr b="0" lang="en-GB" sz="3200" spc="-1" strike="noStrike">
              <a:latin typeface="Arial"/>
            </a:endParaRPr>
          </a:p>
        </p:txBody>
      </p:sp>
      <p:sp>
        <p:nvSpPr>
          <p:cNvPr id="189" name="PlaceHolder 6"/>
          <p:cNvSpPr>
            <a:spLocks noGrp="1"/>
          </p:cNvSpPr>
          <p:nvPr>
            <p:ph type="body"/>
          </p:nvPr>
        </p:nvSpPr>
        <p:spPr>
          <a:xfrm>
            <a:off x="3571560" y="4058640"/>
            <a:ext cx="2921040" cy="2090880"/>
          </a:xfrm>
          <a:prstGeom prst="rect">
            <a:avLst/>
          </a:prstGeom>
        </p:spPr>
        <p:txBody>
          <a:bodyPr lIns="0" rIns="0" tIns="0" bIns="0">
            <a:normAutofit/>
          </a:bodyPr>
          <a:p>
            <a:endParaRPr b="0" lang="en-GB" sz="3200" spc="-1" strike="noStrike">
              <a:latin typeface="Arial"/>
            </a:endParaRPr>
          </a:p>
        </p:txBody>
      </p:sp>
      <p:sp>
        <p:nvSpPr>
          <p:cNvPr id="190" name="PlaceHolder 7"/>
          <p:cNvSpPr>
            <a:spLocks noGrp="1"/>
          </p:cNvSpPr>
          <p:nvPr>
            <p:ph type="body"/>
          </p:nvPr>
        </p:nvSpPr>
        <p:spPr>
          <a:xfrm>
            <a:off x="6639120" y="4058640"/>
            <a:ext cx="292104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2"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13" name="PlaceHolder 3"/>
          <p:cNvSpPr>
            <a:spLocks noGrp="1"/>
          </p:cNvSpPr>
          <p:nvPr>
            <p:ph type="body"/>
          </p:nvPr>
        </p:nvSpPr>
        <p:spPr>
          <a:xfrm>
            <a:off x="5152680" y="1768680"/>
            <a:ext cx="4426920" cy="4384080"/>
          </a:xfrm>
          <a:prstGeom prst="rect">
            <a:avLst/>
          </a:prstGeom>
        </p:spPr>
        <p:txBody>
          <a:bodyPr lIns="0" rIns="0" tIns="0" bIns="0">
            <a:normAutofit/>
          </a:bodyPr>
          <a:p>
            <a:endParaRPr b="0" lang="en-GB" sz="3200" spc="-1" strike="noStrike">
              <a:latin typeface="Arial"/>
            </a:endParaRPr>
          </a:p>
        </p:txBody>
      </p:sp>
      <p:sp>
        <p:nvSpPr>
          <p:cNvPr id="14" name="PlaceHolder 4"/>
          <p:cNvSpPr>
            <a:spLocks noGrp="1"/>
          </p:cNvSpPr>
          <p:nvPr>
            <p:ph type="body"/>
          </p:nvPr>
        </p:nvSpPr>
        <p:spPr>
          <a:xfrm>
            <a:off x="50400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16" name="PlaceHolder 2"/>
          <p:cNvSpPr>
            <a:spLocks noGrp="1"/>
          </p:cNvSpPr>
          <p:nvPr>
            <p:ph type="body"/>
          </p:nvPr>
        </p:nvSpPr>
        <p:spPr>
          <a:xfrm>
            <a:off x="504000" y="1768680"/>
            <a:ext cx="4426920" cy="4384080"/>
          </a:xfrm>
          <a:prstGeom prst="rect">
            <a:avLst/>
          </a:prstGeom>
        </p:spPr>
        <p:txBody>
          <a:bodyPr lIns="0" rIns="0" tIns="0" bIns="0">
            <a:normAutofit/>
          </a:bodyPr>
          <a:p>
            <a:endParaRPr b="0" lang="en-GB" sz="3200" spc="-1" strike="noStrike">
              <a:latin typeface="Arial"/>
            </a:endParaRPr>
          </a:p>
        </p:txBody>
      </p:sp>
      <p:sp>
        <p:nvSpPr>
          <p:cNvPr id="1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18" name="PlaceHolder 4"/>
          <p:cNvSpPr>
            <a:spLocks noGrp="1"/>
          </p:cNvSpPr>
          <p:nvPr>
            <p:ph type="body"/>
          </p:nvPr>
        </p:nvSpPr>
        <p:spPr>
          <a:xfrm>
            <a:off x="5152680" y="4058640"/>
            <a:ext cx="4426920" cy="2090880"/>
          </a:xfrm>
          <a:prstGeom prst="rect">
            <a:avLst/>
          </a:prstGeom>
        </p:spPr>
        <p:txBody>
          <a:bodyPr lIns="0" rIns="0" tIns="0" bIns="0">
            <a:normAutofit/>
          </a:bodyPr>
          <a:p>
            <a:endParaRPr b="0" lang="en-GB"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GB" sz="4400" spc="-1" strike="noStrike">
              <a:latin typeface="Arial"/>
            </a:endParaRPr>
          </a:p>
        </p:txBody>
      </p:sp>
      <p:sp>
        <p:nvSpPr>
          <p:cNvPr id="20" name="PlaceHolder 2"/>
          <p:cNvSpPr>
            <a:spLocks noGrp="1"/>
          </p:cNvSpPr>
          <p:nvPr>
            <p:ph type="body"/>
          </p:nvPr>
        </p:nvSpPr>
        <p:spPr>
          <a:xfrm>
            <a:off x="504000" y="1768680"/>
            <a:ext cx="4426920" cy="2090880"/>
          </a:xfrm>
          <a:prstGeom prst="rect">
            <a:avLst/>
          </a:prstGeom>
        </p:spPr>
        <p:txBody>
          <a:bodyPr lIns="0" rIns="0" tIns="0" bIns="0">
            <a:normAutofit/>
          </a:bodyPr>
          <a:p>
            <a:endParaRPr b="0" lang="en-GB" sz="3200" spc="-1" strike="noStrike">
              <a:latin typeface="Arial"/>
            </a:endParaRPr>
          </a:p>
        </p:txBody>
      </p:sp>
      <p:sp>
        <p:nvSpPr>
          <p:cNvPr id="2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GB" sz="3200" spc="-1" strike="noStrike">
              <a:latin typeface="Arial"/>
            </a:endParaRPr>
          </a:p>
        </p:txBody>
      </p:sp>
      <p:sp>
        <p:nvSpPr>
          <p:cNvPr id="22" name="PlaceHolder 4"/>
          <p:cNvSpPr>
            <a:spLocks noGrp="1"/>
          </p:cNvSpPr>
          <p:nvPr>
            <p:ph type="body"/>
          </p:nvPr>
        </p:nvSpPr>
        <p:spPr>
          <a:xfrm>
            <a:off x="504000" y="4058640"/>
            <a:ext cx="9072000" cy="209088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1280" cy="1261800"/>
          </a:xfrm>
          <a:prstGeom prst="rect">
            <a:avLst/>
          </a:prstGeom>
        </p:spPr>
        <p:txBody>
          <a:bodyPr lIns="0" rIns="0" tIns="0" bIns="0" anchor="ctr">
            <a:noAutofit/>
          </a:bodyPr>
          <a:p>
            <a:r>
              <a:rPr b="0" lang="en-GB" sz="1800" spc="-1" strike="noStrike">
                <a:latin typeface="Arial"/>
              </a:rPr>
              <a:t>Click to edit the title text format</a:t>
            </a:r>
            <a:endParaRPr b="0" lang="en-GB" sz="1800" spc="-1" strike="noStrike">
              <a:latin typeface="Arial"/>
            </a:endParaRPr>
          </a:p>
        </p:txBody>
      </p:sp>
      <p:sp>
        <p:nvSpPr>
          <p:cNvPr id="39" name="PlaceHolder 2"/>
          <p:cNvSpPr>
            <a:spLocks noGrp="1"/>
          </p:cNvSpPr>
          <p:nvPr>
            <p:ph type="body"/>
          </p:nvPr>
        </p:nvSpPr>
        <p:spPr>
          <a:xfrm>
            <a:off x="504000" y="1769040"/>
            <a:ext cx="9071280" cy="4384440"/>
          </a:xfrm>
          <a:prstGeom prst="rect">
            <a:avLst/>
          </a:prstGeom>
        </p:spPr>
        <p:txBody>
          <a:bodyPr lIns="0" rIns="0" tIns="0" bIns="0">
            <a:noAutofit/>
          </a:bodyPr>
          <a:p>
            <a:pPr marL="432000" indent="-324000">
              <a:spcBef>
                <a:spcPts val="1417"/>
              </a:spcBef>
              <a:buClr>
                <a:srgbClr val="000000"/>
              </a:buClr>
              <a:buSzPct val="45000"/>
              <a:buFont typeface="Wingdings" charset="2"/>
              <a:buChar char=""/>
            </a:pPr>
            <a:r>
              <a:rPr b="0" lang="en-GB" sz="1800" spc="-1" strike="noStrike">
                <a:latin typeface="Arial"/>
              </a:rPr>
              <a:t>Click to edit the outline text format</a:t>
            </a:r>
            <a:endParaRPr b="0" lang="en-GB" sz="1800" spc="-1" strike="noStrike">
              <a:latin typeface="Arial"/>
            </a:endParaRPr>
          </a:p>
          <a:p>
            <a:pPr lvl="1" marL="864000" indent="-324000">
              <a:spcBef>
                <a:spcPts val="1134"/>
              </a:spcBef>
              <a:buClr>
                <a:srgbClr val="000000"/>
              </a:buClr>
              <a:buSzPct val="75000"/>
              <a:buFont typeface="Symbol" charset="2"/>
              <a:buChar char=""/>
            </a:pPr>
            <a:r>
              <a:rPr b="0" lang="en-GB" sz="1800" spc="-1" strike="noStrike">
                <a:latin typeface="Arial"/>
              </a:rPr>
              <a:t>Second Outline Level</a:t>
            </a:r>
            <a:endParaRPr b="0" lang="en-GB" sz="1800" spc="-1" strike="noStrike">
              <a:latin typeface="Arial"/>
            </a:endParaRPr>
          </a:p>
          <a:p>
            <a:pPr lvl="2" marL="1296000" indent="-288000">
              <a:spcBef>
                <a:spcPts val="850"/>
              </a:spcBef>
              <a:buClr>
                <a:srgbClr val="000000"/>
              </a:buClr>
              <a:buSzPct val="45000"/>
              <a:buFont typeface="Wingdings" charset="2"/>
              <a:buChar char=""/>
            </a:pPr>
            <a:r>
              <a:rPr b="0" lang="en-GB" sz="1800" spc="-1" strike="noStrike">
                <a:latin typeface="Arial"/>
              </a:rPr>
              <a:t>Third Outline Level</a:t>
            </a:r>
            <a:endParaRPr b="0" lang="en-GB" sz="1800" spc="-1" strike="noStrike">
              <a:latin typeface="Arial"/>
            </a:endParaRPr>
          </a:p>
          <a:p>
            <a:pPr lvl="3" marL="1728000" indent="-216000">
              <a:spcBef>
                <a:spcPts val="567"/>
              </a:spcBef>
              <a:buClr>
                <a:srgbClr val="000000"/>
              </a:buClr>
              <a:buSzPct val="75000"/>
              <a:buFont typeface="Symbol" charset="2"/>
              <a:buChar char=""/>
            </a:pPr>
            <a:r>
              <a:rPr b="0" lang="en-GB" sz="1800" spc="-1" strike="noStrike">
                <a:latin typeface="Arial"/>
              </a:rPr>
              <a:t>Fourth Outline Level</a:t>
            </a:r>
            <a:endParaRPr b="0" lang="en-GB" sz="1800" spc="-1" strike="noStrike">
              <a:latin typeface="Arial"/>
            </a:endParaRPr>
          </a:p>
          <a:p>
            <a:pPr lvl="4" marL="2160000" indent="-216000">
              <a:spcBef>
                <a:spcPts val="283"/>
              </a:spcBef>
              <a:buClr>
                <a:srgbClr val="000000"/>
              </a:buClr>
              <a:buSzPct val="45000"/>
              <a:buFont typeface="Wingdings" charset="2"/>
              <a:buChar char=""/>
            </a:pPr>
            <a:r>
              <a:rPr b="0" lang="en-GB" sz="1800" spc="-1" strike="noStrike">
                <a:latin typeface="Arial"/>
              </a:rPr>
              <a:t>Fifth Outline Level</a:t>
            </a:r>
            <a:endParaRPr b="0" lang="en-GB" sz="1800" spc="-1" strike="noStrike">
              <a:latin typeface="Arial"/>
            </a:endParaRPr>
          </a:p>
          <a:p>
            <a:pPr lvl="5" marL="2592000" indent="-216000">
              <a:spcBef>
                <a:spcPts val="283"/>
              </a:spcBef>
              <a:buClr>
                <a:srgbClr val="000000"/>
              </a:buClr>
              <a:buSzPct val="45000"/>
              <a:buFont typeface="Wingdings" charset="2"/>
              <a:buChar char=""/>
            </a:pPr>
            <a:r>
              <a:rPr b="0" lang="en-GB" sz="1800" spc="-1" strike="noStrike">
                <a:latin typeface="Arial"/>
              </a:rPr>
              <a:t>Sixth Outline Level</a:t>
            </a:r>
            <a:endParaRPr b="0" lang="en-GB" sz="1800" spc="-1" strike="noStrike">
              <a:latin typeface="Arial"/>
            </a:endParaRPr>
          </a:p>
          <a:p>
            <a:pPr lvl="6" marL="3024000" indent="-216000">
              <a:spcBef>
                <a:spcPts val="283"/>
              </a:spcBef>
              <a:buClr>
                <a:srgbClr val="000000"/>
              </a:buClr>
              <a:buSzPct val="45000"/>
              <a:buFont typeface="Wingdings" charset="2"/>
              <a:buChar char=""/>
            </a:pPr>
            <a:r>
              <a:rPr b="0" lang="en-GB" sz="1800" spc="-1" strike="noStrike">
                <a:latin typeface="Arial"/>
              </a:rPr>
              <a:t>Seventh Outline Level</a:t>
            </a:r>
            <a:endParaRPr b="0" lang="en-GB"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301320"/>
            <a:ext cx="9071280" cy="1261800"/>
          </a:xfrm>
          <a:prstGeom prst="rect">
            <a:avLst/>
          </a:prstGeom>
        </p:spPr>
        <p:txBody>
          <a:bodyPr lIns="0" rIns="0" tIns="0" bIns="0" anchor="ctr">
            <a:noAutofit/>
          </a:bodyPr>
          <a:p>
            <a:r>
              <a:rPr b="0" lang="en-GB" sz="1800" spc="-1" strike="noStrike">
                <a:latin typeface="Arial"/>
              </a:rPr>
              <a:t>Click to edit the title text format</a:t>
            </a:r>
            <a:endParaRPr b="0" lang="en-GB" sz="1800" spc="-1" strike="noStrike">
              <a:latin typeface="Arial"/>
            </a:endParaRPr>
          </a:p>
        </p:txBody>
      </p:sp>
      <p:sp>
        <p:nvSpPr>
          <p:cNvPr id="77"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504000" y="301320"/>
            <a:ext cx="9071280" cy="1261800"/>
          </a:xfrm>
          <a:prstGeom prst="rect">
            <a:avLst/>
          </a:prstGeom>
        </p:spPr>
        <p:txBody>
          <a:bodyPr lIns="0" rIns="0" tIns="0" bIns="0" anchor="ctr">
            <a:noAutofit/>
          </a:bodyPr>
          <a:p>
            <a:r>
              <a:rPr b="0" lang="en-GB" sz="1800" spc="-1" strike="noStrike">
                <a:latin typeface="Arial"/>
              </a:rPr>
              <a:t>Click to edit the title text format</a:t>
            </a:r>
            <a:endParaRPr b="0" lang="en-GB" sz="1800" spc="-1" strike="noStrike">
              <a:latin typeface="Arial"/>
            </a:endParaRPr>
          </a:p>
        </p:txBody>
      </p:sp>
      <p:sp>
        <p:nvSpPr>
          <p:cNvPr id="115"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504000" y="301320"/>
            <a:ext cx="9071280" cy="1261800"/>
          </a:xfrm>
          <a:prstGeom prst="rect">
            <a:avLst/>
          </a:prstGeom>
        </p:spPr>
        <p:txBody>
          <a:bodyPr lIns="0" rIns="0" tIns="0" bIns="0" anchor="ctr">
            <a:noAutofit/>
          </a:bodyPr>
          <a:p>
            <a:r>
              <a:rPr b="0" lang="en-GB" sz="1800" spc="-1" strike="noStrike">
                <a:latin typeface="Arial"/>
              </a:rPr>
              <a:t>Click to edit the title text format</a:t>
            </a:r>
            <a:endParaRPr b="0" lang="en-GB" sz="1800" spc="-1" strike="noStrike">
              <a:latin typeface="Arial"/>
            </a:endParaRPr>
          </a:p>
        </p:txBody>
      </p:sp>
      <p:sp>
        <p:nvSpPr>
          <p:cNvPr id="153" name="PlaceHolder 2"/>
          <p:cNvSpPr>
            <a:spLocks noGrp="1"/>
          </p:cNvSpPr>
          <p:nvPr>
            <p:ph type="body"/>
          </p:nvPr>
        </p:nvSpPr>
        <p:spPr>
          <a:xfrm>
            <a:off x="504000" y="1769040"/>
            <a:ext cx="4426560" cy="4384440"/>
          </a:xfrm>
          <a:prstGeom prst="rect">
            <a:avLst/>
          </a:prstGeom>
        </p:spPr>
        <p:txBody>
          <a:bodyPr lIns="0" rIns="0" tIns="0" bIns="0">
            <a:noAutofit/>
          </a:bodyPr>
          <a:p>
            <a:pPr marL="432000" indent="-324000">
              <a:spcBef>
                <a:spcPts val="1417"/>
              </a:spcBef>
              <a:buClr>
                <a:srgbClr val="000000"/>
              </a:buClr>
              <a:buSzPct val="45000"/>
              <a:buFont typeface="Wingdings" charset="2"/>
              <a:buChar char=""/>
            </a:pPr>
            <a:r>
              <a:rPr b="0" lang="en-GB" sz="1800" spc="-1" strike="noStrike">
                <a:latin typeface="Arial"/>
              </a:rPr>
              <a:t>Click to edit the outline text format</a:t>
            </a:r>
            <a:endParaRPr b="0" lang="en-GB" sz="1800" spc="-1" strike="noStrike">
              <a:latin typeface="Arial"/>
            </a:endParaRPr>
          </a:p>
          <a:p>
            <a:pPr lvl="1" marL="864000" indent="-324000">
              <a:spcBef>
                <a:spcPts val="1134"/>
              </a:spcBef>
              <a:buClr>
                <a:srgbClr val="000000"/>
              </a:buClr>
              <a:buSzPct val="75000"/>
              <a:buFont typeface="Symbol" charset="2"/>
              <a:buChar char=""/>
            </a:pPr>
            <a:r>
              <a:rPr b="0" lang="en-GB" sz="1800" spc="-1" strike="noStrike">
                <a:latin typeface="Arial"/>
              </a:rPr>
              <a:t>Second Outline Level</a:t>
            </a:r>
            <a:endParaRPr b="0" lang="en-GB" sz="1800" spc="-1" strike="noStrike">
              <a:latin typeface="Arial"/>
            </a:endParaRPr>
          </a:p>
          <a:p>
            <a:pPr lvl="2" marL="1296000" indent="-288000">
              <a:spcBef>
                <a:spcPts val="850"/>
              </a:spcBef>
              <a:buClr>
                <a:srgbClr val="000000"/>
              </a:buClr>
              <a:buSzPct val="45000"/>
              <a:buFont typeface="Wingdings" charset="2"/>
              <a:buChar char=""/>
            </a:pPr>
            <a:r>
              <a:rPr b="0" lang="en-GB" sz="1800" spc="-1" strike="noStrike">
                <a:latin typeface="Arial"/>
              </a:rPr>
              <a:t>Third Outline Level</a:t>
            </a:r>
            <a:endParaRPr b="0" lang="en-GB" sz="1800" spc="-1" strike="noStrike">
              <a:latin typeface="Arial"/>
            </a:endParaRPr>
          </a:p>
          <a:p>
            <a:pPr lvl="3" marL="1728000" indent="-216000">
              <a:spcBef>
                <a:spcPts val="567"/>
              </a:spcBef>
              <a:buClr>
                <a:srgbClr val="000000"/>
              </a:buClr>
              <a:buSzPct val="75000"/>
              <a:buFont typeface="Symbol" charset="2"/>
              <a:buChar char=""/>
            </a:pPr>
            <a:r>
              <a:rPr b="0" lang="en-GB" sz="1800" spc="-1" strike="noStrike">
                <a:latin typeface="Arial"/>
              </a:rPr>
              <a:t>Fourth Outline Level</a:t>
            </a:r>
            <a:endParaRPr b="0" lang="en-GB" sz="1800" spc="-1" strike="noStrike">
              <a:latin typeface="Arial"/>
            </a:endParaRPr>
          </a:p>
          <a:p>
            <a:pPr lvl="4" marL="2160000" indent="-216000">
              <a:spcBef>
                <a:spcPts val="283"/>
              </a:spcBef>
              <a:buClr>
                <a:srgbClr val="000000"/>
              </a:buClr>
              <a:buSzPct val="45000"/>
              <a:buFont typeface="Wingdings" charset="2"/>
              <a:buChar char=""/>
            </a:pPr>
            <a:r>
              <a:rPr b="0" lang="en-GB" sz="1800" spc="-1" strike="noStrike">
                <a:latin typeface="Arial"/>
              </a:rPr>
              <a:t>Fifth Outline Level</a:t>
            </a:r>
            <a:endParaRPr b="0" lang="en-GB" sz="1800" spc="-1" strike="noStrike">
              <a:latin typeface="Arial"/>
            </a:endParaRPr>
          </a:p>
          <a:p>
            <a:pPr lvl="5" marL="2592000" indent="-216000">
              <a:spcBef>
                <a:spcPts val="283"/>
              </a:spcBef>
              <a:buClr>
                <a:srgbClr val="000000"/>
              </a:buClr>
              <a:buSzPct val="45000"/>
              <a:buFont typeface="Wingdings" charset="2"/>
              <a:buChar char=""/>
            </a:pPr>
            <a:r>
              <a:rPr b="0" lang="en-GB" sz="1800" spc="-1" strike="noStrike">
                <a:latin typeface="Arial"/>
              </a:rPr>
              <a:t>Sixth Outline Level</a:t>
            </a:r>
            <a:endParaRPr b="0" lang="en-GB" sz="1800" spc="-1" strike="noStrike">
              <a:latin typeface="Arial"/>
            </a:endParaRPr>
          </a:p>
          <a:p>
            <a:pPr lvl="6" marL="3024000" indent="-216000">
              <a:spcBef>
                <a:spcPts val="283"/>
              </a:spcBef>
              <a:buClr>
                <a:srgbClr val="000000"/>
              </a:buClr>
              <a:buSzPct val="45000"/>
              <a:buFont typeface="Wingdings" charset="2"/>
              <a:buChar char=""/>
            </a:pPr>
            <a:r>
              <a:rPr b="0" lang="en-GB" sz="1800" spc="-1" strike="noStrike">
                <a:latin typeface="Arial"/>
              </a:rPr>
              <a:t>Seventh Outline Level</a:t>
            </a:r>
            <a:endParaRPr b="0" lang="en-GB" sz="1800" spc="-1" strike="noStrike">
              <a:latin typeface="Arial"/>
            </a:endParaRPr>
          </a:p>
        </p:txBody>
      </p:sp>
      <p:sp>
        <p:nvSpPr>
          <p:cNvPr id="154" name="PlaceHolder 3"/>
          <p:cNvSpPr>
            <a:spLocks noGrp="1"/>
          </p:cNvSpPr>
          <p:nvPr>
            <p:ph type="body"/>
          </p:nvPr>
        </p:nvSpPr>
        <p:spPr>
          <a:xfrm>
            <a:off x="5152680" y="1769040"/>
            <a:ext cx="4426560" cy="4384440"/>
          </a:xfrm>
          <a:prstGeom prst="rect">
            <a:avLst/>
          </a:prstGeom>
        </p:spPr>
        <p:txBody>
          <a:bodyPr lIns="0" rIns="0" tIns="0" bIns="0">
            <a:noAutofit/>
          </a:bodyPr>
          <a:p>
            <a:pPr marL="432000" indent="-324000">
              <a:spcBef>
                <a:spcPts val="1417"/>
              </a:spcBef>
              <a:buClr>
                <a:srgbClr val="000000"/>
              </a:buClr>
              <a:buSzPct val="45000"/>
              <a:buFont typeface="Wingdings" charset="2"/>
              <a:buChar char=""/>
            </a:pPr>
            <a:r>
              <a:rPr b="0" lang="en-GB" sz="1800" spc="-1" strike="noStrike">
                <a:latin typeface="Arial"/>
              </a:rPr>
              <a:t>Click to edit the outline text format</a:t>
            </a:r>
            <a:endParaRPr b="0" lang="en-GB" sz="1800" spc="-1" strike="noStrike">
              <a:latin typeface="Arial"/>
            </a:endParaRPr>
          </a:p>
          <a:p>
            <a:pPr lvl="1" marL="864000" indent="-324000">
              <a:spcBef>
                <a:spcPts val="1134"/>
              </a:spcBef>
              <a:buClr>
                <a:srgbClr val="000000"/>
              </a:buClr>
              <a:buSzPct val="75000"/>
              <a:buFont typeface="Symbol" charset="2"/>
              <a:buChar char=""/>
            </a:pPr>
            <a:r>
              <a:rPr b="0" lang="en-GB" sz="1800" spc="-1" strike="noStrike">
                <a:latin typeface="Arial"/>
              </a:rPr>
              <a:t>Second Outline Level</a:t>
            </a:r>
            <a:endParaRPr b="0" lang="en-GB" sz="1800" spc="-1" strike="noStrike">
              <a:latin typeface="Arial"/>
            </a:endParaRPr>
          </a:p>
          <a:p>
            <a:pPr lvl="2" marL="1296000" indent="-288000">
              <a:spcBef>
                <a:spcPts val="850"/>
              </a:spcBef>
              <a:buClr>
                <a:srgbClr val="000000"/>
              </a:buClr>
              <a:buSzPct val="45000"/>
              <a:buFont typeface="Wingdings" charset="2"/>
              <a:buChar char=""/>
            </a:pPr>
            <a:r>
              <a:rPr b="0" lang="en-GB" sz="1800" spc="-1" strike="noStrike">
                <a:latin typeface="Arial"/>
              </a:rPr>
              <a:t>Third Outline Level</a:t>
            </a:r>
            <a:endParaRPr b="0" lang="en-GB" sz="1800" spc="-1" strike="noStrike">
              <a:latin typeface="Arial"/>
            </a:endParaRPr>
          </a:p>
          <a:p>
            <a:pPr lvl="3" marL="1728000" indent="-216000">
              <a:spcBef>
                <a:spcPts val="567"/>
              </a:spcBef>
              <a:buClr>
                <a:srgbClr val="000000"/>
              </a:buClr>
              <a:buSzPct val="75000"/>
              <a:buFont typeface="Symbol" charset="2"/>
              <a:buChar char=""/>
            </a:pPr>
            <a:r>
              <a:rPr b="0" lang="en-GB" sz="1800" spc="-1" strike="noStrike">
                <a:latin typeface="Arial"/>
              </a:rPr>
              <a:t>Fourth Outline Level</a:t>
            </a:r>
            <a:endParaRPr b="0" lang="en-GB" sz="1800" spc="-1" strike="noStrike">
              <a:latin typeface="Arial"/>
            </a:endParaRPr>
          </a:p>
          <a:p>
            <a:pPr lvl="4" marL="2160000" indent="-216000">
              <a:spcBef>
                <a:spcPts val="283"/>
              </a:spcBef>
              <a:buClr>
                <a:srgbClr val="000000"/>
              </a:buClr>
              <a:buSzPct val="45000"/>
              <a:buFont typeface="Wingdings" charset="2"/>
              <a:buChar char=""/>
            </a:pPr>
            <a:r>
              <a:rPr b="0" lang="en-GB" sz="1800" spc="-1" strike="noStrike">
                <a:latin typeface="Arial"/>
              </a:rPr>
              <a:t>Fifth Outline Level</a:t>
            </a:r>
            <a:endParaRPr b="0" lang="en-GB" sz="1800" spc="-1" strike="noStrike">
              <a:latin typeface="Arial"/>
            </a:endParaRPr>
          </a:p>
          <a:p>
            <a:pPr lvl="5" marL="2592000" indent="-216000">
              <a:spcBef>
                <a:spcPts val="283"/>
              </a:spcBef>
              <a:buClr>
                <a:srgbClr val="000000"/>
              </a:buClr>
              <a:buSzPct val="45000"/>
              <a:buFont typeface="Wingdings" charset="2"/>
              <a:buChar char=""/>
            </a:pPr>
            <a:r>
              <a:rPr b="0" lang="en-GB" sz="1800" spc="-1" strike="noStrike">
                <a:latin typeface="Arial"/>
              </a:rPr>
              <a:t>Sixth Outline Level</a:t>
            </a:r>
            <a:endParaRPr b="0" lang="en-GB" sz="1800" spc="-1" strike="noStrike">
              <a:latin typeface="Arial"/>
            </a:endParaRPr>
          </a:p>
          <a:p>
            <a:pPr lvl="6" marL="3024000" indent="-216000">
              <a:spcBef>
                <a:spcPts val="283"/>
              </a:spcBef>
              <a:buClr>
                <a:srgbClr val="000000"/>
              </a:buClr>
              <a:buSzPct val="45000"/>
              <a:buFont typeface="Wingdings" charset="2"/>
              <a:buChar char=""/>
            </a:pPr>
            <a:r>
              <a:rPr b="0" lang="en-GB" sz="1800" spc="-1" strike="noStrike">
                <a:latin typeface="Arial"/>
              </a:rPr>
              <a:t>Seventh Outline Level</a:t>
            </a:r>
            <a:endParaRPr b="0" lang="en-GB"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pn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jpeg"/><Relationship Id="rId3"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3.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29.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29.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29.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3.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39.xml"/>
</Relationships>
</file>

<file path=ppt/slides/_rels/slide37.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slideLayout" Target="../slideLayouts/slideLayout39.xml"/>
</Relationships>
</file>

<file path=ppt/slides/_rels/slide38.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jpeg"/><Relationship Id="rId3" Type="http://schemas.openxmlformats.org/officeDocument/2006/relationships/image" Target="../media/image55.jpeg"/><Relationship Id="rId4" Type="http://schemas.openxmlformats.org/officeDocument/2006/relationships/image" Target="../media/image56.gif"/><Relationship Id="rId5"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13.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jpeg"/><Relationship Id="rId3" Type="http://schemas.openxmlformats.org/officeDocument/2006/relationships/slideLayout" Target="../slideLayouts/slideLayout52.xml"/>
</Relationships>
</file>

<file path=ppt/slides/_rels/slide41.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52.xml"/>
</Relationships>
</file>

<file path=ppt/slides/_rels/slide42.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hyperlink" Target="http://Www.fieldlines.com/" TargetMode="External"/><Relationship Id="rId2" Type="http://schemas.openxmlformats.org/officeDocument/2006/relationships/hyperlink" Target="http://Www.thebackshed.com/" TargetMode="External"/><Relationship Id="rId3" Type="http://schemas.openxmlformats.org/officeDocument/2006/relationships/hyperlink" Target="http://Www.windempowerment.com/" TargetMode="External"/><Relationship Id="rId4" Type="http://schemas.openxmlformats.org/officeDocument/2006/relationships/hyperlink" Target="http://Www.v3power.co.uk/" TargetMode="External"/><Relationship Id="rId5"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png"/><Relationship Id="rId3"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png"/><Relationship Id="rId3"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png"/><Relationship Id="rId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7" name="" descr=""/>
          <p:cNvPicPr/>
          <p:nvPr/>
        </p:nvPicPr>
        <p:blipFill>
          <a:blip r:embed="rId1">
            <a:alphaModFix amt="20000"/>
          </a:blip>
          <a:stretch/>
        </p:blipFill>
        <p:spPr>
          <a:xfrm>
            <a:off x="0" y="0"/>
            <a:ext cx="10079640" cy="7559640"/>
          </a:xfrm>
          <a:prstGeom prst="rect">
            <a:avLst/>
          </a:prstGeom>
          <a:ln>
            <a:noFill/>
          </a:ln>
        </p:spPr>
      </p:pic>
      <p:sp>
        <p:nvSpPr>
          <p:cNvPr id="198" name="CustomShape 1"/>
          <p:cNvSpPr/>
          <p:nvPr/>
        </p:nvSpPr>
        <p:spPr>
          <a:xfrm>
            <a:off x="214200" y="2288160"/>
            <a:ext cx="9071640" cy="2653200"/>
          </a:xfrm>
          <a:prstGeom prst="rect">
            <a:avLst/>
          </a:prstGeom>
          <a:noFill/>
          <a:ln>
            <a:noFill/>
          </a:ln>
        </p:spPr>
        <p:style>
          <a:lnRef idx="0"/>
          <a:fillRef idx="0"/>
          <a:effectRef idx="0"/>
          <a:fontRef idx="minor"/>
        </p:style>
        <p:txBody>
          <a:bodyPr lIns="90000" rIns="90000" tIns="46800" bIns="46800" anchor="ctr">
            <a:noAutofit/>
          </a:bodyPr>
          <a:p>
            <a:pPr marL="216000" indent="-216000">
              <a:lnSpc>
                <a:spcPct val="100000"/>
              </a:lnSpc>
              <a:buClr>
                <a:srgbClr val="000000"/>
              </a:buClr>
              <a:buSzPct val="45000"/>
              <a:buFont typeface="Wingdings" charset="2"/>
              <a:buChar char=""/>
            </a:pPr>
            <a:r>
              <a:rPr b="1" lang="en-GB" sz="4800" spc="-1" strike="noStrike">
                <a:solidFill>
                  <a:srgbClr val="333333"/>
                </a:solidFill>
                <a:latin typeface="Droid Sans"/>
              </a:rPr>
              <a:t>Wind Turbine Workshop</a:t>
            </a:r>
            <a:br/>
            <a:r>
              <a:rPr b="1" lang="en-GB" sz="4800" spc="-1" strike="noStrike">
                <a:solidFill>
                  <a:srgbClr val="333333"/>
                </a:solidFill>
                <a:latin typeface="Droid Sans"/>
              </a:rPr>
              <a:t>	</a:t>
            </a:r>
            <a:r>
              <a:rPr b="1" lang="en-GB" sz="3600" spc="-1" strike="noStrike">
                <a:solidFill>
                  <a:srgbClr val="333333"/>
                </a:solidFill>
                <a:latin typeface="Droid Sans"/>
              </a:rPr>
              <a:t>V3 Power</a:t>
            </a:r>
            <a:br/>
            <a:br/>
            <a:r>
              <a:rPr b="0" lang="en-GB" sz="1800" spc="-1" strike="noStrike">
                <a:solidFill>
                  <a:srgbClr val="333333"/>
                </a:solidFill>
                <a:latin typeface="Droid Sans"/>
              </a:rPr>
              <a:t> </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3" name="Google Shape;235;p13" descr=""/>
          <p:cNvPicPr/>
          <p:nvPr/>
        </p:nvPicPr>
        <p:blipFill>
          <a:blip r:embed="rId1">
            <a:alphaModFix amt="20000"/>
          </a:blip>
          <a:stretch/>
        </p:blipFill>
        <p:spPr>
          <a:xfrm>
            <a:off x="2364840" y="-12600"/>
            <a:ext cx="5343480" cy="7559280"/>
          </a:xfrm>
          <a:prstGeom prst="rect">
            <a:avLst/>
          </a:prstGeom>
          <a:ln>
            <a:noFill/>
          </a:ln>
        </p:spPr>
      </p:pic>
      <p:pic>
        <p:nvPicPr>
          <p:cNvPr id="214" name="Google Shape;236;p13_1" descr=""/>
          <p:cNvPicPr/>
          <p:nvPr/>
        </p:nvPicPr>
        <p:blipFill>
          <a:blip r:embed="rId2">
            <a:alphaModFix amt="20000"/>
          </a:blip>
          <a:stretch/>
        </p:blipFill>
        <p:spPr>
          <a:xfrm>
            <a:off x="413640" y="4568760"/>
            <a:ext cx="2328840" cy="251748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CustomShape 1"/>
          <p:cNvSpPr/>
          <p:nvPr/>
        </p:nvSpPr>
        <p:spPr>
          <a:xfrm>
            <a:off x="2182320" y="228600"/>
            <a:ext cx="5713920" cy="8319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4800" spc="-1" strike="noStrike">
                <a:solidFill>
                  <a:srgbClr val="000000"/>
                </a:solidFill>
                <a:latin typeface="Verdana"/>
                <a:ea typeface="Verdana"/>
              </a:rPr>
              <a:t>Alternators</a:t>
            </a:r>
            <a:endParaRPr b="0" lang="en-GB" sz="4800" spc="-1" strike="noStrike">
              <a:latin typeface="Arial"/>
            </a:endParaRPr>
          </a:p>
        </p:txBody>
      </p:sp>
      <p:pic>
        <p:nvPicPr>
          <p:cNvPr id="216" name="Google Shape;248;p15_1" descr=""/>
          <p:cNvPicPr/>
          <p:nvPr/>
        </p:nvPicPr>
        <p:blipFill>
          <a:blip r:embed="rId1">
            <a:alphaModFix amt="20000"/>
          </a:blip>
          <a:stretch/>
        </p:blipFill>
        <p:spPr>
          <a:xfrm>
            <a:off x="2193480" y="50760"/>
            <a:ext cx="5840280" cy="755928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CustomShape 1"/>
          <p:cNvSpPr/>
          <p:nvPr/>
        </p:nvSpPr>
        <p:spPr>
          <a:xfrm>
            <a:off x="1828440" y="228600"/>
            <a:ext cx="6171120" cy="5637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3200" spc="-1" strike="noStrike">
                <a:solidFill>
                  <a:srgbClr val="000000"/>
                </a:solidFill>
                <a:latin typeface="Arial"/>
                <a:ea typeface="Arial"/>
              </a:rPr>
              <a:t>Braking the Turbine</a:t>
            </a:r>
            <a:endParaRPr b="0" lang="en-GB" sz="3200" spc="-1" strike="noStrike">
              <a:latin typeface="Arial"/>
            </a:endParaRPr>
          </a:p>
        </p:txBody>
      </p:sp>
      <p:sp>
        <p:nvSpPr>
          <p:cNvPr id="218" name="CustomShape 2"/>
          <p:cNvSpPr/>
          <p:nvPr/>
        </p:nvSpPr>
        <p:spPr>
          <a:xfrm>
            <a:off x="2971440" y="1143000"/>
            <a:ext cx="10056960" cy="3656880"/>
          </a:xfrm>
          <a:prstGeom prst="rect">
            <a:avLst/>
          </a:prstGeom>
          <a:noFill/>
          <a:ln>
            <a:noFill/>
          </a:ln>
        </p:spPr>
        <p:style>
          <a:lnRef idx="0"/>
          <a:fillRef idx="0"/>
          <a:effectRef idx="0"/>
          <a:fontRef idx="minor"/>
        </p:style>
        <p:txBody>
          <a:bodyPr lIns="90000" rIns="90000" tIns="45000" bIns="45000">
            <a:noAutofit/>
          </a:bodyPr>
          <a:p>
            <a:pPr marL="216000" indent="-37440">
              <a:lnSpc>
                <a:spcPct val="100000"/>
              </a:lnSpc>
              <a:buClr>
                <a:srgbClr val="000000"/>
              </a:buClr>
              <a:buFont typeface="Noto Sans Symbols"/>
              <a:buChar char=""/>
            </a:pPr>
            <a:r>
              <a:rPr b="0" lang="en-US" sz="2400" spc="-1" strike="noStrike">
                <a:solidFill>
                  <a:srgbClr val="000000"/>
                </a:solidFill>
                <a:latin typeface="Arial"/>
                <a:ea typeface="Arial"/>
              </a:rPr>
              <a:t>Two options – AC or DC</a:t>
            </a:r>
            <a:endParaRPr b="0" lang="en-GB" sz="2400" spc="-1" strike="noStrike">
              <a:latin typeface="Arial"/>
            </a:endParaRPr>
          </a:p>
        </p:txBody>
      </p:sp>
      <p:pic>
        <p:nvPicPr>
          <p:cNvPr id="219" name="Google Shape;177;p3_1" descr=""/>
          <p:cNvPicPr/>
          <p:nvPr/>
        </p:nvPicPr>
        <p:blipFill>
          <a:blip r:embed="rId1">
            <a:alphaModFix amt="20000"/>
          </a:blip>
          <a:srcRect l="19802" t="25201" r="19802" b="30237"/>
          <a:stretch/>
        </p:blipFill>
        <p:spPr>
          <a:xfrm>
            <a:off x="680040" y="2514600"/>
            <a:ext cx="3204720" cy="1472400"/>
          </a:xfrm>
          <a:prstGeom prst="rect">
            <a:avLst/>
          </a:prstGeom>
          <a:ln>
            <a:noFill/>
          </a:ln>
        </p:spPr>
      </p:pic>
      <p:sp>
        <p:nvSpPr>
          <p:cNvPr id="220" name="CustomShape 3"/>
          <p:cNvSpPr/>
          <p:nvPr/>
        </p:nvSpPr>
        <p:spPr>
          <a:xfrm>
            <a:off x="1828440" y="5029200"/>
            <a:ext cx="7542720" cy="432720"/>
          </a:xfrm>
          <a:prstGeom prst="rect">
            <a:avLst/>
          </a:prstGeom>
          <a:noFill/>
          <a:ln>
            <a:noFill/>
          </a:ln>
        </p:spPr>
        <p:style>
          <a:lnRef idx="0"/>
          <a:fillRef idx="0"/>
          <a:effectRef idx="0"/>
          <a:fontRef idx="minor"/>
        </p:style>
        <p:txBody>
          <a:bodyPr lIns="90000" rIns="90000" tIns="45000" bIns="45000">
            <a:noAutofit/>
          </a:bodyPr>
          <a:p>
            <a:pPr marL="216000" indent="-37440">
              <a:lnSpc>
                <a:spcPct val="100000"/>
              </a:lnSpc>
              <a:buClr>
                <a:srgbClr val="000000"/>
              </a:buClr>
              <a:buFont typeface="Noto Sans Symbols"/>
              <a:buChar char=""/>
            </a:pPr>
            <a:r>
              <a:rPr b="0" lang="en-US" sz="2400" spc="-1" strike="noStrike">
                <a:solidFill>
                  <a:srgbClr val="000000"/>
                </a:solidFill>
                <a:latin typeface="Arial"/>
                <a:ea typeface="Arial"/>
              </a:rPr>
              <a:t>Ensure they are rated for current @ AC/DC</a:t>
            </a:r>
            <a:endParaRPr b="0" lang="en-GB" sz="2400" spc="-1" strike="noStrike">
              <a:latin typeface="Arial"/>
            </a:endParaRPr>
          </a:p>
        </p:txBody>
      </p:sp>
      <p:pic>
        <p:nvPicPr>
          <p:cNvPr id="221" name="Google Shape;179;p3_1" descr=""/>
          <p:cNvPicPr/>
          <p:nvPr/>
        </p:nvPicPr>
        <p:blipFill>
          <a:blip r:embed="rId2">
            <a:alphaModFix amt="20000"/>
          </a:blip>
          <a:stretch/>
        </p:blipFill>
        <p:spPr>
          <a:xfrm>
            <a:off x="6552720" y="2057400"/>
            <a:ext cx="2589480" cy="234288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CustomShape 1"/>
          <p:cNvSpPr/>
          <p:nvPr/>
        </p:nvSpPr>
        <p:spPr>
          <a:xfrm>
            <a:off x="2182320" y="228600"/>
            <a:ext cx="5713920" cy="8319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4800" spc="-1" strike="noStrike">
                <a:solidFill>
                  <a:srgbClr val="000000"/>
                </a:solidFill>
                <a:latin typeface="Verdana"/>
                <a:ea typeface="Verdana"/>
              </a:rPr>
              <a:t>Alternators</a:t>
            </a:r>
            <a:endParaRPr b="0" lang="en-GB" sz="4800" spc="-1" strike="noStrike">
              <a:latin typeface="Arial"/>
            </a:endParaRPr>
          </a:p>
        </p:txBody>
      </p:sp>
      <p:pic>
        <p:nvPicPr>
          <p:cNvPr id="223" name="Google Shape;254;p16_1" descr=""/>
          <p:cNvPicPr/>
          <p:nvPr/>
        </p:nvPicPr>
        <p:blipFill>
          <a:blip r:embed="rId1">
            <a:alphaModFix amt="20000"/>
          </a:blip>
          <a:stretch/>
        </p:blipFill>
        <p:spPr>
          <a:xfrm>
            <a:off x="2193480" y="50760"/>
            <a:ext cx="5840280" cy="755928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CustomShape 1"/>
          <p:cNvSpPr/>
          <p:nvPr/>
        </p:nvSpPr>
        <p:spPr>
          <a:xfrm>
            <a:off x="1828440" y="228600"/>
            <a:ext cx="6171120" cy="103788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3200" spc="-1" strike="noStrike">
                <a:solidFill>
                  <a:srgbClr val="000000"/>
                </a:solidFill>
                <a:latin typeface="Arial"/>
                <a:ea typeface="Arial"/>
              </a:rPr>
              <a:t>Charge Controller – Buy or Build?</a:t>
            </a:r>
            <a:endParaRPr b="0" lang="en-GB" sz="3200" spc="-1" strike="noStrike">
              <a:latin typeface="Arial"/>
            </a:endParaRPr>
          </a:p>
        </p:txBody>
      </p:sp>
      <p:sp>
        <p:nvSpPr>
          <p:cNvPr id="225" name="CustomShape 2"/>
          <p:cNvSpPr/>
          <p:nvPr/>
        </p:nvSpPr>
        <p:spPr>
          <a:xfrm>
            <a:off x="0" y="2514600"/>
            <a:ext cx="5256720" cy="3428280"/>
          </a:xfrm>
          <a:prstGeom prst="rect">
            <a:avLst/>
          </a:prstGeom>
          <a:noFill/>
          <a:ln>
            <a:noFill/>
          </a:ln>
        </p:spPr>
        <p:style>
          <a:lnRef idx="0"/>
          <a:fillRef idx="0"/>
          <a:effectRef idx="0"/>
          <a:fontRef idx="minor"/>
        </p:style>
        <p:txBody>
          <a:bodyPr lIns="90000" rIns="90000" tIns="45000" bIns="45000">
            <a:noAutofit/>
          </a:bodyPr>
          <a:p>
            <a:pPr marL="216000" indent="-37440">
              <a:lnSpc>
                <a:spcPct val="100000"/>
              </a:lnSpc>
              <a:buClr>
                <a:srgbClr val="000000"/>
              </a:buClr>
              <a:buFont typeface="Noto Sans Symbols"/>
              <a:buChar char=""/>
            </a:pPr>
            <a:r>
              <a:rPr b="0" lang="en-US" sz="2400" spc="-1" strike="noStrike">
                <a:solidFill>
                  <a:srgbClr val="000000"/>
                </a:solidFill>
                <a:latin typeface="Verdana"/>
                <a:ea typeface="Verdana"/>
              </a:rPr>
              <a:t> </a:t>
            </a:r>
            <a:r>
              <a:rPr b="0" lang="en-US" sz="2400" spc="-1" strike="noStrike">
                <a:solidFill>
                  <a:srgbClr val="000000"/>
                </a:solidFill>
                <a:latin typeface="Arial"/>
                <a:ea typeface="Arial"/>
              </a:rPr>
              <a:t>Or you can buy one</a:t>
            </a:r>
            <a:endParaRPr b="0" lang="en-GB" sz="2400" spc="-1" strike="noStrike">
              <a:latin typeface="Arial"/>
            </a:endParaRPr>
          </a:p>
        </p:txBody>
      </p:sp>
      <p:sp>
        <p:nvSpPr>
          <p:cNvPr id="226" name="CustomShape 3"/>
          <p:cNvSpPr/>
          <p:nvPr/>
        </p:nvSpPr>
        <p:spPr>
          <a:xfrm>
            <a:off x="360" y="1371600"/>
            <a:ext cx="10056960" cy="3656880"/>
          </a:xfrm>
          <a:prstGeom prst="rect">
            <a:avLst/>
          </a:prstGeom>
          <a:noFill/>
          <a:ln>
            <a:noFill/>
          </a:ln>
        </p:spPr>
        <p:style>
          <a:lnRef idx="0"/>
          <a:fillRef idx="0"/>
          <a:effectRef idx="0"/>
          <a:fontRef idx="minor"/>
        </p:style>
        <p:txBody>
          <a:bodyPr lIns="90000" rIns="90000" tIns="45000" bIns="45000">
            <a:noAutofit/>
          </a:bodyPr>
          <a:p>
            <a:pPr marL="216000" indent="-37440">
              <a:lnSpc>
                <a:spcPct val="100000"/>
              </a:lnSpc>
              <a:buClr>
                <a:srgbClr val="000000"/>
              </a:buClr>
              <a:buFont typeface="Noto Sans Symbols"/>
              <a:buChar char=""/>
            </a:pPr>
            <a:r>
              <a:rPr b="0" lang="en-US" sz="2400" spc="-1" strike="noStrike">
                <a:solidFill>
                  <a:srgbClr val="000000"/>
                </a:solidFill>
                <a:latin typeface="Verdana"/>
                <a:ea typeface="Verdana"/>
              </a:rPr>
              <a:t> </a:t>
            </a:r>
            <a:r>
              <a:rPr b="0" lang="en-US" sz="2400" spc="-1" strike="noStrike">
                <a:solidFill>
                  <a:srgbClr val="000000"/>
                </a:solidFill>
                <a:latin typeface="Arial"/>
                <a:ea typeface="Arial"/>
              </a:rPr>
              <a:t>A charge controller with a dump load is an essential part of the system</a:t>
            </a:r>
            <a:endParaRPr b="0" lang="en-GB" sz="2400" spc="-1" strike="noStrike">
              <a:latin typeface="Arial"/>
            </a:endParaRPr>
          </a:p>
          <a:p>
            <a:pPr marL="216000" indent="-37440">
              <a:lnSpc>
                <a:spcPct val="100000"/>
              </a:lnSpc>
              <a:buClr>
                <a:srgbClr val="000000"/>
              </a:buClr>
              <a:buFont typeface="Noto Sans Symbols"/>
              <a:buChar char=""/>
            </a:pPr>
            <a:r>
              <a:rPr b="0" lang="en-US" sz="2400" spc="-1" strike="noStrike">
                <a:solidFill>
                  <a:srgbClr val="000000"/>
                </a:solidFill>
                <a:latin typeface="Arial"/>
                <a:ea typeface="Arial"/>
              </a:rPr>
              <a:t> </a:t>
            </a:r>
            <a:r>
              <a:rPr b="0" lang="en-US" sz="2400" spc="-1" strike="noStrike">
                <a:solidFill>
                  <a:srgbClr val="000000"/>
                </a:solidFill>
                <a:latin typeface="Arial"/>
                <a:ea typeface="Arial"/>
              </a:rPr>
              <a:t>You can build your own</a:t>
            </a:r>
            <a:endParaRPr b="0" lang="en-GB" sz="2400" spc="-1" strike="noStrike">
              <a:latin typeface="Arial"/>
            </a:endParaRPr>
          </a:p>
        </p:txBody>
      </p:sp>
      <p:sp>
        <p:nvSpPr>
          <p:cNvPr id="227" name="CustomShape 4"/>
          <p:cNvSpPr/>
          <p:nvPr/>
        </p:nvSpPr>
        <p:spPr>
          <a:xfrm>
            <a:off x="4571640" y="2000160"/>
            <a:ext cx="5256720" cy="3943080"/>
          </a:xfrm>
          <a:prstGeom prst="rect">
            <a:avLst/>
          </a:prstGeom>
          <a:noFill/>
          <a:ln>
            <a:noFill/>
          </a:ln>
        </p:spPr>
        <p:style>
          <a:lnRef idx="0"/>
          <a:fillRef idx="0"/>
          <a:effectRef idx="0"/>
          <a:fontRef idx="minor"/>
        </p:style>
      </p:sp>
      <p:pic>
        <p:nvPicPr>
          <p:cNvPr id="228" name="Google Shape;263;p17_1" descr=""/>
          <p:cNvPicPr/>
          <p:nvPr/>
        </p:nvPicPr>
        <p:blipFill>
          <a:blip r:embed="rId1">
            <a:alphaModFix amt="20000"/>
          </a:blip>
          <a:stretch/>
        </p:blipFill>
        <p:spPr>
          <a:xfrm>
            <a:off x="1828440" y="3124440"/>
            <a:ext cx="1913400" cy="3961800"/>
          </a:xfrm>
          <a:prstGeom prst="rect">
            <a:avLst/>
          </a:prstGeom>
          <a:ln>
            <a:noFill/>
          </a:ln>
        </p:spPr>
      </p:pic>
      <p:pic>
        <p:nvPicPr>
          <p:cNvPr id="229" name="Google Shape;264;p17_1" descr=""/>
          <p:cNvPicPr/>
          <p:nvPr/>
        </p:nvPicPr>
        <p:blipFill>
          <a:blip r:embed="rId2">
            <a:alphaModFix amt="20000"/>
          </a:blip>
          <a:stretch/>
        </p:blipFill>
        <p:spPr>
          <a:xfrm>
            <a:off x="4571640" y="2000160"/>
            <a:ext cx="5256720" cy="3943080"/>
          </a:xfrm>
          <a:prstGeom prst="rect">
            <a:avLst/>
          </a:prstGeom>
          <a:ln>
            <a:noFill/>
          </a:ln>
        </p:spPr>
      </p:pic>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ntr" presetID="1">
                                  <p:stCondLst>
                                    <p:cond delay="0"/>
                                  </p:stCondLst>
                                  <p:childTnLst>
                                    <p:set>
                                      <p:cBhvr>
                                        <p:cTn id="12" dur="1" fill="hold">
                                          <p:stCondLst>
                                            <p:cond delay="0"/>
                                          </p:stCondLst>
                                        </p:cTn>
                                        <p:tgtEl>
                                          <p:spTgt spid="225"/>
                                        </p:tgtEl>
                                        <p:attrNameLst>
                                          <p:attrName>style.visibility</p:attrName>
                                        </p:attrNameLst>
                                      </p:cBhvr>
                                      <p:to>
                                        <p:strVal val="visible"/>
                                      </p:to>
                                    </p:set>
                                  </p:childTnLst>
                                </p:cTn>
                              </p:par>
                              <p:par>
                                <p:cTn id="13" nodeType="withEffect" fill="hold" presetClass="entr" presetID="1">
                                  <p:stCondLst>
                                    <p:cond delay="0"/>
                                  </p:stCondLst>
                                  <p:childTnLst>
                                    <p:set>
                                      <p:cBhvr>
                                        <p:cTn id="14"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CustomShape 1"/>
          <p:cNvSpPr/>
          <p:nvPr/>
        </p:nvSpPr>
        <p:spPr>
          <a:xfrm>
            <a:off x="2182320" y="228600"/>
            <a:ext cx="5713920" cy="8319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4800" spc="-1" strike="noStrike">
                <a:solidFill>
                  <a:srgbClr val="000000"/>
                </a:solidFill>
                <a:latin typeface="Verdana"/>
                <a:ea typeface="Verdana"/>
              </a:rPr>
              <a:t>Alternators</a:t>
            </a:r>
            <a:endParaRPr b="0" lang="en-GB" sz="4800" spc="-1" strike="noStrike">
              <a:latin typeface="Arial"/>
            </a:endParaRPr>
          </a:p>
        </p:txBody>
      </p:sp>
      <p:pic>
        <p:nvPicPr>
          <p:cNvPr id="231" name="Google Shape;270;p18_1" descr=""/>
          <p:cNvPicPr/>
          <p:nvPr/>
        </p:nvPicPr>
        <p:blipFill>
          <a:blip r:embed="rId1">
            <a:alphaModFix amt="20000"/>
          </a:blip>
          <a:stretch/>
        </p:blipFill>
        <p:spPr>
          <a:xfrm>
            <a:off x="2193480" y="50760"/>
            <a:ext cx="5840280" cy="755928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CustomShape 1"/>
          <p:cNvSpPr/>
          <p:nvPr/>
        </p:nvSpPr>
        <p:spPr>
          <a:xfrm>
            <a:off x="2182320" y="228600"/>
            <a:ext cx="5713920" cy="8319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4800" spc="-1" strike="noStrike">
                <a:solidFill>
                  <a:srgbClr val="000000"/>
                </a:solidFill>
                <a:latin typeface="Verdana"/>
                <a:ea typeface="Verdana"/>
              </a:rPr>
              <a:t>Alternators</a:t>
            </a:r>
            <a:endParaRPr b="0" lang="en-GB" sz="4800" spc="-1" strike="noStrike">
              <a:latin typeface="Arial"/>
            </a:endParaRPr>
          </a:p>
        </p:txBody>
      </p:sp>
      <p:pic>
        <p:nvPicPr>
          <p:cNvPr id="233" name="Google Shape;276;p19_1" descr=""/>
          <p:cNvPicPr/>
          <p:nvPr/>
        </p:nvPicPr>
        <p:blipFill>
          <a:blip r:embed="rId1">
            <a:alphaModFix amt="20000"/>
          </a:blip>
          <a:stretch/>
        </p:blipFill>
        <p:spPr>
          <a:xfrm>
            <a:off x="2193480" y="50760"/>
            <a:ext cx="5840280" cy="755928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CustomShape 1"/>
          <p:cNvSpPr/>
          <p:nvPr/>
        </p:nvSpPr>
        <p:spPr>
          <a:xfrm>
            <a:off x="2182320" y="228600"/>
            <a:ext cx="5713920" cy="8319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4800" spc="-1" strike="noStrike">
                <a:solidFill>
                  <a:srgbClr val="000000"/>
                </a:solidFill>
                <a:latin typeface="Verdana"/>
                <a:ea typeface="Verdana"/>
              </a:rPr>
              <a:t>Alternators</a:t>
            </a:r>
            <a:endParaRPr b="0" lang="en-GB" sz="4800" spc="-1" strike="noStrike">
              <a:latin typeface="Arial"/>
            </a:endParaRPr>
          </a:p>
        </p:txBody>
      </p:sp>
      <p:pic>
        <p:nvPicPr>
          <p:cNvPr id="235" name="Google Shape;282;p20_1" descr=""/>
          <p:cNvPicPr/>
          <p:nvPr/>
        </p:nvPicPr>
        <p:blipFill>
          <a:blip r:embed="rId1">
            <a:alphaModFix amt="20000"/>
          </a:blip>
          <a:stretch/>
        </p:blipFill>
        <p:spPr>
          <a:xfrm>
            <a:off x="2193480" y="50760"/>
            <a:ext cx="5840280" cy="755928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CustomShape 1"/>
          <p:cNvSpPr/>
          <p:nvPr/>
        </p:nvSpPr>
        <p:spPr>
          <a:xfrm>
            <a:off x="1828440" y="228600"/>
            <a:ext cx="6171120" cy="5637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3200" spc="-1" strike="noStrike">
                <a:solidFill>
                  <a:srgbClr val="000000"/>
                </a:solidFill>
                <a:latin typeface="Arial"/>
                <a:ea typeface="Arial"/>
              </a:rPr>
              <a:t>DC Loads</a:t>
            </a:r>
            <a:endParaRPr b="0" lang="en-GB" sz="3200" spc="-1" strike="noStrike">
              <a:latin typeface="Arial"/>
            </a:endParaRPr>
          </a:p>
        </p:txBody>
      </p:sp>
      <p:sp>
        <p:nvSpPr>
          <p:cNvPr id="237" name="CustomShape 2"/>
          <p:cNvSpPr/>
          <p:nvPr/>
        </p:nvSpPr>
        <p:spPr>
          <a:xfrm>
            <a:off x="1371240" y="1371600"/>
            <a:ext cx="10056960" cy="913680"/>
          </a:xfrm>
          <a:prstGeom prst="rect">
            <a:avLst/>
          </a:prstGeom>
          <a:noFill/>
          <a:ln>
            <a:noFill/>
          </a:ln>
        </p:spPr>
        <p:style>
          <a:lnRef idx="0"/>
          <a:fillRef idx="0"/>
          <a:effectRef idx="0"/>
          <a:fontRef idx="minor"/>
        </p:style>
        <p:txBody>
          <a:bodyPr lIns="90000" rIns="90000" tIns="45000" bIns="45000">
            <a:noAutofit/>
          </a:bodyPr>
          <a:p>
            <a:pPr marL="216000" indent="-37440">
              <a:lnSpc>
                <a:spcPct val="100000"/>
              </a:lnSpc>
              <a:buClr>
                <a:srgbClr val="000000"/>
              </a:buClr>
              <a:buFont typeface="Noto Sans Symbols"/>
              <a:buChar char=""/>
            </a:pPr>
            <a:r>
              <a:rPr b="0" lang="en-US" sz="2400" spc="-1" strike="noStrike">
                <a:solidFill>
                  <a:srgbClr val="000000"/>
                </a:solidFill>
                <a:latin typeface="Verdana"/>
                <a:ea typeface="Verdana"/>
              </a:rPr>
              <a:t> </a:t>
            </a:r>
            <a:r>
              <a:rPr b="0" lang="en-US" sz="2600" spc="-1" strike="noStrike">
                <a:solidFill>
                  <a:srgbClr val="000000"/>
                </a:solidFill>
                <a:latin typeface="Arial"/>
                <a:ea typeface="Arial"/>
              </a:rPr>
              <a:t>DC loads are  run directly from the battery. </a:t>
            </a:r>
            <a:endParaRPr b="0" lang="en-GB" sz="2600" spc="-1" strike="noStrike">
              <a:latin typeface="Arial"/>
            </a:endParaRPr>
          </a:p>
        </p:txBody>
      </p:sp>
      <p:pic>
        <p:nvPicPr>
          <p:cNvPr id="238" name="Google Shape;289;p21_1" descr=""/>
          <p:cNvPicPr/>
          <p:nvPr/>
        </p:nvPicPr>
        <p:blipFill>
          <a:blip r:embed="rId1">
            <a:alphaModFix amt="20000"/>
          </a:blip>
          <a:stretch/>
        </p:blipFill>
        <p:spPr>
          <a:xfrm>
            <a:off x="2333520" y="2286360"/>
            <a:ext cx="5208840" cy="457128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CustomShape 1"/>
          <p:cNvSpPr/>
          <p:nvPr/>
        </p:nvSpPr>
        <p:spPr>
          <a:xfrm>
            <a:off x="2182320" y="228600"/>
            <a:ext cx="5713920" cy="8319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4800" spc="-1" strike="noStrike">
                <a:solidFill>
                  <a:srgbClr val="000000"/>
                </a:solidFill>
                <a:latin typeface="Verdana"/>
                <a:ea typeface="Verdana"/>
              </a:rPr>
              <a:t>Alternators</a:t>
            </a:r>
            <a:endParaRPr b="0" lang="en-GB" sz="4800" spc="-1" strike="noStrike">
              <a:latin typeface="Arial"/>
            </a:endParaRPr>
          </a:p>
        </p:txBody>
      </p:sp>
      <p:pic>
        <p:nvPicPr>
          <p:cNvPr id="240" name="Google Shape;295;p22_1" descr=""/>
          <p:cNvPicPr/>
          <p:nvPr/>
        </p:nvPicPr>
        <p:blipFill>
          <a:blip r:embed="rId1">
            <a:alphaModFix amt="20000"/>
          </a:blip>
          <a:stretch/>
        </p:blipFill>
        <p:spPr>
          <a:xfrm>
            <a:off x="2193480" y="50760"/>
            <a:ext cx="5840280" cy="755928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9" name="" descr=""/>
          <p:cNvPicPr/>
          <p:nvPr/>
        </p:nvPicPr>
        <p:blipFill>
          <a:blip r:embed="rId1">
            <a:alphaModFix amt="20000"/>
          </a:blip>
          <a:stretch/>
        </p:blipFill>
        <p:spPr>
          <a:xfrm>
            <a:off x="0" y="0"/>
            <a:ext cx="10079640" cy="7559640"/>
          </a:xfrm>
          <a:prstGeom prst="rect">
            <a:avLst/>
          </a:prstGeom>
          <a:ln>
            <a:noFill/>
          </a:ln>
        </p:spPr>
      </p:pic>
      <p:sp>
        <p:nvSpPr>
          <p:cNvPr id="200" name="CustomShape 1"/>
          <p:cNvSpPr/>
          <p:nvPr/>
        </p:nvSpPr>
        <p:spPr>
          <a:xfrm>
            <a:off x="0" y="-457200"/>
            <a:ext cx="9071640" cy="2653200"/>
          </a:xfrm>
          <a:prstGeom prst="rect">
            <a:avLst/>
          </a:prstGeom>
          <a:noFill/>
          <a:ln>
            <a:noFill/>
          </a:ln>
        </p:spPr>
        <p:style>
          <a:lnRef idx="0"/>
          <a:fillRef idx="0"/>
          <a:effectRef idx="0"/>
          <a:fontRef idx="minor"/>
        </p:style>
        <p:txBody>
          <a:bodyPr lIns="90000" rIns="90000" tIns="46800" bIns="46800" anchor="ctr">
            <a:noAutofit/>
          </a:bodyPr>
          <a:p>
            <a:pPr marL="216000" indent="-216000">
              <a:lnSpc>
                <a:spcPct val="100000"/>
              </a:lnSpc>
              <a:buClr>
                <a:srgbClr val="000000"/>
              </a:buClr>
              <a:buSzPct val="45000"/>
              <a:buFont typeface="Wingdings" charset="2"/>
              <a:buChar char=""/>
            </a:pPr>
            <a:r>
              <a:rPr b="1" lang="en-GB" sz="4400" spc="-1" strike="noStrike">
                <a:solidFill>
                  <a:srgbClr val="333333"/>
                </a:solidFill>
                <a:latin typeface="Droid Sans"/>
              </a:rPr>
              <a:t>Electrical system</a:t>
            </a:r>
            <a:endParaRPr b="0" lang="en-GB" sz="4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CustomShape 1"/>
          <p:cNvSpPr/>
          <p:nvPr/>
        </p:nvSpPr>
        <p:spPr>
          <a:xfrm>
            <a:off x="1828440" y="228600"/>
            <a:ext cx="6171120" cy="5637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3200" spc="-1" strike="noStrike">
                <a:solidFill>
                  <a:srgbClr val="000000"/>
                </a:solidFill>
                <a:latin typeface="Arial"/>
                <a:ea typeface="Arial"/>
              </a:rPr>
              <a:t>Inverter</a:t>
            </a:r>
            <a:endParaRPr b="0" lang="en-GB" sz="3200" spc="-1" strike="noStrike">
              <a:latin typeface="Arial"/>
            </a:endParaRPr>
          </a:p>
        </p:txBody>
      </p:sp>
      <p:sp>
        <p:nvSpPr>
          <p:cNvPr id="242" name="CustomShape 2"/>
          <p:cNvSpPr/>
          <p:nvPr/>
        </p:nvSpPr>
        <p:spPr>
          <a:xfrm>
            <a:off x="685440" y="1371600"/>
            <a:ext cx="10056960" cy="913680"/>
          </a:xfrm>
          <a:prstGeom prst="rect">
            <a:avLst/>
          </a:prstGeom>
          <a:noFill/>
          <a:ln>
            <a:noFill/>
          </a:ln>
        </p:spPr>
        <p:style>
          <a:lnRef idx="0"/>
          <a:fillRef idx="0"/>
          <a:effectRef idx="0"/>
          <a:fontRef idx="minor"/>
        </p:style>
        <p:txBody>
          <a:bodyPr lIns="90000" rIns="90000" tIns="45000" bIns="45000">
            <a:noAutofit/>
          </a:bodyPr>
          <a:p>
            <a:pPr marL="216000" indent="-37440">
              <a:lnSpc>
                <a:spcPct val="100000"/>
              </a:lnSpc>
              <a:buClr>
                <a:srgbClr val="000000"/>
              </a:buClr>
              <a:buFont typeface="Noto Sans Symbols"/>
              <a:buChar char=""/>
            </a:pPr>
            <a:r>
              <a:rPr b="0" lang="en-US" sz="2400" spc="-1" strike="noStrike">
                <a:solidFill>
                  <a:srgbClr val="000000"/>
                </a:solidFill>
                <a:latin typeface="Verdana"/>
                <a:ea typeface="Verdana"/>
              </a:rPr>
              <a:t> </a:t>
            </a:r>
            <a:r>
              <a:rPr b="0" lang="en-US" sz="2600" spc="-1" strike="noStrike">
                <a:solidFill>
                  <a:srgbClr val="000000"/>
                </a:solidFill>
                <a:latin typeface="Arial"/>
                <a:ea typeface="Arial"/>
              </a:rPr>
              <a:t>To run “mains” appliances you need an inverter</a:t>
            </a:r>
            <a:endParaRPr b="0" lang="en-GB" sz="2600" spc="-1" strike="noStrike">
              <a:latin typeface="Arial"/>
            </a:endParaRPr>
          </a:p>
        </p:txBody>
      </p:sp>
      <p:pic>
        <p:nvPicPr>
          <p:cNvPr id="243" name="Google Shape;302;p23_1" descr=""/>
          <p:cNvPicPr/>
          <p:nvPr/>
        </p:nvPicPr>
        <p:blipFill>
          <a:blip r:embed="rId1">
            <a:alphaModFix amt="20000"/>
          </a:blip>
          <a:stretch/>
        </p:blipFill>
        <p:spPr>
          <a:xfrm>
            <a:off x="2514240" y="2602080"/>
            <a:ext cx="5692320" cy="379836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CustomShape 1"/>
          <p:cNvSpPr/>
          <p:nvPr/>
        </p:nvSpPr>
        <p:spPr>
          <a:xfrm>
            <a:off x="2182320" y="228600"/>
            <a:ext cx="5713920" cy="8319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4800" spc="-1" strike="noStrike">
                <a:solidFill>
                  <a:srgbClr val="000000"/>
                </a:solidFill>
                <a:latin typeface="Verdana"/>
                <a:ea typeface="Verdana"/>
              </a:rPr>
              <a:t>Alternators</a:t>
            </a:r>
            <a:endParaRPr b="0" lang="en-GB" sz="4800" spc="-1" strike="noStrike">
              <a:latin typeface="Arial"/>
            </a:endParaRPr>
          </a:p>
        </p:txBody>
      </p:sp>
      <p:pic>
        <p:nvPicPr>
          <p:cNvPr id="245" name="Google Shape;308;p24_1" descr=""/>
          <p:cNvPicPr/>
          <p:nvPr/>
        </p:nvPicPr>
        <p:blipFill>
          <a:blip r:embed="rId1">
            <a:alphaModFix amt="20000"/>
          </a:blip>
          <a:stretch/>
        </p:blipFill>
        <p:spPr>
          <a:xfrm>
            <a:off x="2193480" y="50760"/>
            <a:ext cx="5840280" cy="755928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CustomShape 1"/>
          <p:cNvSpPr/>
          <p:nvPr/>
        </p:nvSpPr>
        <p:spPr>
          <a:xfrm>
            <a:off x="1828440" y="228600"/>
            <a:ext cx="6171120" cy="58644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3200" spc="-1" strike="noStrike">
                <a:solidFill>
                  <a:srgbClr val="000000"/>
                </a:solidFill>
                <a:latin typeface="Verdana"/>
                <a:ea typeface="Verdana"/>
              </a:rPr>
              <a:t>Fuses</a:t>
            </a:r>
            <a:endParaRPr b="0" lang="en-GB" sz="3200" spc="-1" strike="noStrike">
              <a:latin typeface="Arial"/>
            </a:endParaRPr>
          </a:p>
        </p:txBody>
      </p:sp>
      <p:pic>
        <p:nvPicPr>
          <p:cNvPr id="247" name="Google Shape;314;p25_1" descr=""/>
          <p:cNvPicPr/>
          <p:nvPr/>
        </p:nvPicPr>
        <p:blipFill>
          <a:blip r:embed="rId1">
            <a:alphaModFix amt="20000"/>
          </a:blip>
          <a:stretch/>
        </p:blipFill>
        <p:spPr>
          <a:xfrm>
            <a:off x="3200040" y="1828800"/>
            <a:ext cx="3199320" cy="319968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CustomShape 1"/>
          <p:cNvSpPr/>
          <p:nvPr/>
        </p:nvSpPr>
        <p:spPr>
          <a:xfrm>
            <a:off x="2182320" y="228600"/>
            <a:ext cx="5713920" cy="8319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4800" spc="-1" strike="noStrike">
                <a:solidFill>
                  <a:srgbClr val="000000"/>
                </a:solidFill>
                <a:latin typeface="Verdana"/>
                <a:ea typeface="Verdana"/>
              </a:rPr>
              <a:t>Alternators</a:t>
            </a:r>
            <a:endParaRPr b="0" lang="en-GB" sz="4800" spc="-1" strike="noStrike">
              <a:latin typeface="Arial"/>
            </a:endParaRPr>
          </a:p>
        </p:txBody>
      </p:sp>
      <p:pic>
        <p:nvPicPr>
          <p:cNvPr id="249" name="Google Shape;320;p26_1" descr=""/>
          <p:cNvPicPr/>
          <p:nvPr/>
        </p:nvPicPr>
        <p:blipFill>
          <a:blip r:embed="rId1">
            <a:alphaModFix amt="20000"/>
          </a:blip>
          <a:stretch/>
        </p:blipFill>
        <p:spPr>
          <a:xfrm>
            <a:off x="2193480" y="50760"/>
            <a:ext cx="5840280" cy="755928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0" name="" descr=""/>
          <p:cNvPicPr/>
          <p:nvPr/>
        </p:nvPicPr>
        <p:blipFill>
          <a:blip r:embed="rId1">
            <a:alphaModFix amt="20000"/>
          </a:blip>
          <a:stretch/>
        </p:blipFill>
        <p:spPr>
          <a:xfrm>
            <a:off x="0" y="0"/>
            <a:ext cx="10079640" cy="7559640"/>
          </a:xfrm>
          <a:prstGeom prst="rect">
            <a:avLst/>
          </a:prstGeom>
          <a:ln>
            <a:noFill/>
          </a:ln>
        </p:spPr>
      </p:pic>
      <p:sp>
        <p:nvSpPr>
          <p:cNvPr id="251" name="CustomShape 1"/>
          <p:cNvSpPr/>
          <p:nvPr/>
        </p:nvSpPr>
        <p:spPr>
          <a:xfrm>
            <a:off x="214200" y="1587960"/>
            <a:ext cx="9071640" cy="4054680"/>
          </a:xfrm>
          <a:prstGeom prst="rect">
            <a:avLst/>
          </a:prstGeom>
          <a:noFill/>
          <a:ln>
            <a:noFill/>
          </a:ln>
        </p:spPr>
        <p:style>
          <a:lnRef idx="0"/>
          <a:fillRef idx="0"/>
          <a:effectRef idx="0"/>
          <a:fontRef idx="minor"/>
        </p:style>
        <p:txBody>
          <a:bodyPr lIns="90000" rIns="90000" tIns="46800" bIns="46800" anchor="ctr">
            <a:noAutofit/>
          </a:bodyPr>
          <a:p>
            <a:pPr marL="216000" indent="-216000">
              <a:lnSpc>
                <a:spcPct val="100000"/>
              </a:lnSpc>
              <a:buClr>
                <a:srgbClr val="000000"/>
              </a:buClr>
              <a:buSzPct val="45000"/>
              <a:buFont typeface="Wingdings" charset="2"/>
              <a:buChar char=""/>
            </a:pPr>
            <a:r>
              <a:rPr b="1" lang="en-GB" sz="4400" spc="-1" strike="noStrike">
                <a:solidFill>
                  <a:srgbClr val="333333"/>
                </a:solidFill>
                <a:latin typeface="Droid Sans"/>
              </a:rPr>
              <a:t>Siting, Towers and Case Studies </a:t>
            </a:r>
            <a:br/>
            <a:br/>
            <a:r>
              <a:rPr b="1" lang="en-GB" sz="4800" spc="-1" strike="noStrike">
                <a:solidFill>
                  <a:srgbClr val="333333"/>
                </a:solidFill>
                <a:latin typeface="Droid Sans"/>
              </a:rPr>
              <a:t>	</a:t>
            </a:r>
            <a:br/>
            <a:r>
              <a:rPr b="1" lang="en-GB" sz="3600" spc="-1" strike="noStrike">
                <a:solidFill>
                  <a:srgbClr val="333333"/>
                </a:solidFill>
                <a:latin typeface="Droid Sans"/>
              </a:rPr>
              <a:t>V3 Power</a:t>
            </a:r>
            <a:br/>
            <a:r>
              <a:rPr b="0" lang="en-US" sz="3600" spc="-1" strike="noStrike">
                <a:solidFill>
                  <a:srgbClr val="333333"/>
                </a:solidFill>
                <a:latin typeface="Arial"/>
              </a:rPr>
              <a:t> </a:t>
            </a:r>
            <a:endParaRPr b="0" lang="en-GB" sz="36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CustomShape 1"/>
          <p:cNvSpPr/>
          <p:nvPr/>
        </p:nvSpPr>
        <p:spPr>
          <a:xfrm>
            <a:off x="1828800" y="120960"/>
            <a:ext cx="6297480" cy="583920"/>
          </a:xfrm>
          <a:prstGeom prst="rect">
            <a:avLst/>
          </a:prstGeom>
          <a:solidFill>
            <a:srgbClr val="99ccff">
              <a:alpha val="20000"/>
            </a:srgbClr>
          </a:solidFill>
          <a:ln>
            <a:solidFill>
              <a:srgbClr val="000000"/>
            </a:solidFill>
          </a:ln>
        </p:spPr>
        <p:style>
          <a:lnRef idx="0"/>
          <a:fillRef idx="0"/>
          <a:effectRef idx="0"/>
          <a:fontRef idx="minor"/>
        </p:style>
        <p:txBody>
          <a:bodyPr lIns="90000" rIns="90000" tIns="45000" bIns="45000">
            <a:noAutofit/>
          </a:bodyPr>
          <a:p>
            <a:pPr algn="ctr">
              <a:lnSpc>
                <a:spcPct val="100000"/>
              </a:lnSpc>
            </a:pPr>
            <a:r>
              <a:rPr b="1" lang="en-US" sz="3200" spc="-1" strike="noStrike">
                <a:latin typeface="Verdana"/>
              </a:rPr>
              <a:t>Contents</a:t>
            </a:r>
            <a:endParaRPr b="0" lang="en-GB" sz="3200" spc="-1" strike="noStrike">
              <a:latin typeface="Arial"/>
            </a:endParaRPr>
          </a:p>
        </p:txBody>
      </p:sp>
      <p:sp>
        <p:nvSpPr>
          <p:cNvPr id="253" name="CustomShape 2"/>
          <p:cNvSpPr/>
          <p:nvPr/>
        </p:nvSpPr>
        <p:spPr>
          <a:xfrm>
            <a:off x="2307600" y="1600200"/>
            <a:ext cx="5007240" cy="53820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600" spc="-1" strike="noStrike">
                <a:latin typeface="Arial"/>
              </a:rPr>
              <a:t>1.  Siting a Wind turbine</a:t>
            </a:r>
            <a:endParaRPr b="0" lang="en-GB" sz="2600" spc="-1" strike="noStrike">
              <a:latin typeface="Arial"/>
            </a:endParaRPr>
          </a:p>
          <a:p>
            <a:pPr>
              <a:lnSpc>
                <a:spcPct val="100000"/>
              </a:lnSpc>
            </a:pPr>
            <a:endParaRPr b="0" lang="en-GB" sz="2600" spc="-1" strike="noStrike">
              <a:latin typeface="Arial"/>
            </a:endParaRPr>
          </a:p>
          <a:p>
            <a:pPr>
              <a:lnSpc>
                <a:spcPct val="100000"/>
              </a:lnSpc>
            </a:pPr>
            <a:r>
              <a:rPr b="1" lang="en-US" sz="2600" spc="-1" strike="noStrike">
                <a:latin typeface="Arial"/>
              </a:rPr>
              <a:t>2. Towers</a:t>
            </a:r>
            <a:endParaRPr b="0" lang="en-GB" sz="2600" spc="-1" strike="noStrike">
              <a:latin typeface="Arial"/>
            </a:endParaRPr>
          </a:p>
          <a:p>
            <a:pPr>
              <a:lnSpc>
                <a:spcPct val="100000"/>
              </a:lnSpc>
            </a:pPr>
            <a:endParaRPr b="0" lang="en-GB" sz="2600" spc="-1" strike="noStrike">
              <a:latin typeface="Arial"/>
            </a:endParaRPr>
          </a:p>
          <a:p>
            <a:pPr>
              <a:lnSpc>
                <a:spcPct val="100000"/>
              </a:lnSpc>
            </a:pPr>
            <a:r>
              <a:rPr b="1" lang="en-US" sz="2600" spc="-1" strike="noStrike">
                <a:latin typeface="Arial"/>
              </a:rPr>
              <a:t>3. Wendsor Farm</a:t>
            </a:r>
            <a:endParaRPr b="0" lang="en-GB" sz="2600" spc="-1" strike="noStrike">
              <a:latin typeface="Arial"/>
            </a:endParaRPr>
          </a:p>
          <a:p>
            <a:pPr>
              <a:lnSpc>
                <a:spcPct val="100000"/>
              </a:lnSpc>
            </a:pPr>
            <a:endParaRPr b="0" lang="en-GB" sz="2600" spc="-1" strike="noStrike">
              <a:latin typeface="Arial"/>
            </a:endParaRPr>
          </a:p>
          <a:p>
            <a:pPr>
              <a:lnSpc>
                <a:spcPct val="100000"/>
              </a:lnSpc>
            </a:pPr>
            <a:r>
              <a:rPr b="1" lang="en-US" sz="2600" spc="-1" strike="noStrike">
                <a:latin typeface="Arial"/>
              </a:rPr>
              <a:t>4. Case Studies</a:t>
            </a:r>
            <a:endParaRPr b="0" lang="en-GB" sz="2600" spc="-1" strike="noStrike">
              <a:latin typeface="Arial"/>
            </a:endParaRPr>
          </a:p>
          <a:p>
            <a:pPr>
              <a:lnSpc>
                <a:spcPct val="100000"/>
              </a:lnSpc>
            </a:pPr>
            <a:endParaRPr b="0" lang="en-GB" sz="2600" spc="-1" strike="noStrike">
              <a:latin typeface="Arial"/>
            </a:endParaRPr>
          </a:p>
          <a:p>
            <a:pPr>
              <a:lnSpc>
                <a:spcPct val="100000"/>
              </a:lnSpc>
            </a:pPr>
            <a:r>
              <a:rPr b="1" lang="en-US" sz="2600" spc="-1" strike="noStrike">
                <a:latin typeface="Arial"/>
              </a:rPr>
              <a:t>3.  Wind Empowerment</a:t>
            </a:r>
            <a:endParaRPr b="0" lang="en-GB" sz="2600" spc="-1" strike="noStrike">
              <a:latin typeface="Arial"/>
            </a:endParaRPr>
          </a:p>
          <a:p>
            <a:pPr>
              <a:lnSpc>
                <a:spcPct val="100000"/>
              </a:lnSpc>
            </a:pPr>
            <a:endParaRPr b="0" lang="en-GB" sz="2600" spc="-1" strike="noStrike">
              <a:latin typeface="Arial"/>
            </a:endParaRPr>
          </a:p>
          <a:p>
            <a:pPr>
              <a:lnSpc>
                <a:spcPct val="100000"/>
              </a:lnSpc>
            </a:pPr>
            <a:r>
              <a:rPr b="1" lang="en-US" sz="2600" spc="-1" strike="noStrike">
                <a:latin typeface="Arial"/>
              </a:rPr>
              <a:t>4.  Useful Links</a:t>
            </a:r>
            <a:endParaRPr b="0" lang="en-GB" sz="2600" spc="-1" strike="noStrike">
              <a:latin typeface="Arial"/>
            </a:endParaRPr>
          </a:p>
          <a:p>
            <a:pPr>
              <a:lnSpc>
                <a:spcPct val="100000"/>
              </a:lnSpc>
            </a:pPr>
            <a:endParaRPr b="0" lang="en-GB" sz="2600" spc="-1" strike="noStrike">
              <a:latin typeface="Arial"/>
            </a:endParaRPr>
          </a:p>
          <a:p>
            <a:pPr>
              <a:lnSpc>
                <a:spcPct val="100000"/>
              </a:lnSpc>
            </a:pPr>
            <a:endParaRPr b="0" lang="en-GB" sz="2600" spc="-1" strike="noStrike">
              <a:latin typeface="Arial"/>
            </a:endParaRPr>
          </a:p>
          <a:p>
            <a:pPr>
              <a:lnSpc>
                <a:spcPct val="100000"/>
              </a:lnSpc>
            </a:pPr>
            <a:endParaRPr b="0" lang="en-GB" sz="26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4" name="" descr=""/>
          <p:cNvPicPr/>
          <p:nvPr/>
        </p:nvPicPr>
        <p:blipFill>
          <a:blip r:embed="rId1">
            <a:alphaModFix amt="20000"/>
          </a:blip>
          <a:stretch/>
        </p:blipFill>
        <p:spPr>
          <a:xfrm>
            <a:off x="462240" y="1031760"/>
            <a:ext cx="9061560" cy="557532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CustomShape 1"/>
          <p:cNvSpPr/>
          <p:nvPr/>
        </p:nvSpPr>
        <p:spPr>
          <a:xfrm>
            <a:off x="504000" y="258480"/>
            <a:ext cx="9071640" cy="841680"/>
          </a:xfrm>
          <a:prstGeom prst="rect">
            <a:avLst/>
          </a:prstGeom>
          <a:noFill/>
          <a:ln>
            <a:noFill/>
          </a:ln>
        </p:spPr>
        <p:style>
          <a:lnRef idx="0"/>
          <a:fillRef idx="0"/>
          <a:effectRef idx="0"/>
          <a:fontRef idx="minor"/>
        </p:style>
        <p:txBody>
          <a:bodyPr lIns="90000" rIns="90000" tIns="46800" bIns="46800" anchor="ctr">
            <a:noAutofit/>
          </a:bodyPr>
          <a:p>
            <a:pPr marL="216000" indent="-216000" algn="ctr">
              <a:lnSpc>
                <a:spcPct val="100000"/>
              </a:lnSpc>
              <a:buClr>
                <a:srgbClr val="000000"/>
              </a:buClr>
              <a:buSzPct val="45000"/>
              <a:buFont typeface="Wingdings" charset="2"/>
              <a:buChar char=""/>
            </a:pPr>
            <a:r>
              <a:rPr b="0" lang="en-US" sz="4400" spc="-1" strike="noStrike">
                <a:solidFill>
                  <a:srgbClr val="333333"/>
                </a:solidFill>
                <a:latin typeface="Arial"/>
              </a:rPr>
              <a:t>Annual Mean Wind Speed</a:t>
            </a:r>
            <a:endParaRPr b="0" lang="en-GB" sz="4400" spc="-1" strike="noStrike">
              <a:latin typeface="Arial"/>
            </a:endParaRPr>
          </a:p>
        </p:txBody>
      </p:sp>
      <p:sp>
        <p:nvSpPr>
          <p:cNvPr id="256" name="CustomShape 2"/>
          <p:cNvSpPr/>
          <p:nvPr/>
        </p:nvSpPr>
        <p:spPr>
          <a:xfrm>
            <a:off x="7341120" y="7056000"/>
            <a:ext cx="2486160" cy="402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pic>
        <p:nvPicPr>
          <p:cNvPr id="257" name="" descr=""/>
          <p:cNvPicPr/>
          <p:nvPr/>
        </p:nvPicPr>
        <p:blipFill>
          <a:blip r:embed="rId1">
            <a:alphaModFix amt="20000"/>
          </a:blip>
          <a:srcRect l="29893" t="20074" r="14949" b="25089"/>
          <a:stretch/>
        </p:blipFill>
        <p:spPr>
          <a:xfrm>
            <a:off x="237960" y="1110960"/>
            <a:ext cx="9841680" cy="634932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CustomShape 1"/>
          <p:cNvSpPr/>
          <p:nvPr/>
        </p:nvSpPr>
        <p:spPr>
          <a:xfrm>
            <a:off x="1260000" y="251280"/>
            <a:ext cx="8567640" cy="1260000"/>
          </a:xfrm>
          <a:prstGeom prst="rect">
            <a:avLst/>
          </a:prstGeom>
          <a:noFill/>
          <a:ln>
            <a:noFill/>
          </a:ln>
        </p:spPr>
        <p:style>
          <a:lnRef idx="0"/>
          <a:fillRef idx="0"/>
          <a:effectRef idx="0"/>
          <a:fontRef idx="minor"/>
        </p:style>
        <p:txBody>
          <a:bodyPr lIns="90000" rIns="90000" tIns="46800" bIns="46800" anchor="ctr">
            <a:noAutofit/>
          </a:bodyPr>
          <a:p>
            <a:pPr marL="216000" indent="-216000" algn="ctr">
              <a:lnSpc>
                <a:spcPct val="100000"/>
              </a:lnSpc>
              <a:buClr>
                <a:srgbClr val="000000"/>
              </a:buClr>
              <a:buSzPct val="45000"/>
              <a:buFont typeface="Wingdings" charset="2"/>
              <a:buChar char=""/>
            </a:pPr>
            <a:r>
              <a:rPr b="0" lang="en-US" sz="4400" spc="-1" strike="noStrike">
                <a:solidFill>
                  <a:srgbClr val="333333"/>
                </a:solidFill>
                <a:latin typeface="Arial"/>
              </a:rPr>
              <a:t>Wind over Ridges and Hills</a:t>
            </a:r>
            <a:endParaRPr b="0" lang="en-GB" sz="4400" spc="-1" strike="noStrike">
              <a:latin typeface="Arial"/>
            </a:endParaRPr>
          </a:p>
        </p:txBody>
      </p:sp>
      <p:sp>
        <p:nvSpPr>
          <p:cNvPr id="259" name="CustomShape 2"/>
          <p:cNvSpPr/>
          <p:nvPr/>
        </p:nvSpPr>
        <p:spPr>
          <a:xfrm>
            <a:off x="7593120" y="7308000"/>
            <a:ext cx="2486160" cy="402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pic>
        <p:nvPicPr>
          <p:cNvPr id="260" name="" descr=""/>
          <p:cNvPicPr/>
          <p:nvPr/>
        </p:nvPicPr>
        <p:blipFill>
          <a:blip r:embed="rId1">
            <a:alphaModFix amt="20000"/>
          </a:blip>
          <a:srcRect l="39859" t="30118" r="24910" b="20074"/>
          <a:stretch/>
        </p:blipFill>
        <p:spPr>
          <a:xfrm>
            <a:off x="885600" y="1702440"/>
            <a:ext cx="8717760" cy="528156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CustomShape 1"/>
          <p:cNvSpPr/>
          <p:nvPr/>
        </p:nvSpPr>
        <p:spPr>
          <a:xfrm>
            <a:off x="1260000" y="251280"/>
            <a:ext cx="8567640" cy="1260000"/>
          </a:xfrm>
          <a:prstGeom prst="rect">
            <a:avLst/>
          </a:prstGeom>
          <a:noFill/>
          <a:ln>
            <a:noFill/>
          </a:ln>
        </p:spPr>
        <p:style>
          <a:lnRef idx="0"/>
          <a:fillRef idx="0"/>
          <a:effectRef idx="0"/>
          <a:fontRef idx="minor"/>
        </p:style>
        <p:txBody>
          <a:bodyPr lIns="90000" rIns="90000" tIns="46800" bIns="46800" anchor="ctr">
            <a:noAutofit/>
          </a:bodyPr>
          <a:p>
            <a:pPr marL="216000" indent="-216000" algn="ctr">
              <a:lnSpc>
                <a:spcPct val="100000"/>
              </a:lnSpc>
              <a:buClr>
                <a:srgbClr val="000000"/>
              </a:buClr>
              <a:buSzPct val="45000"/>
              <a:buFont typeface="Wingdings" charset="2"/>
              <a:buChar char=""/>
            </a:pPr>
            <a:r>
              <a:rPr b="0" lang="en-US" sz="4400" spc="-1" strike="noStrike">
                <a:solidFill>
                  <a:srgbClr val="333333"/>
                </a:solidFill>
                <a:latin typeface="Arial"/>
              </a:rPr>
              <a:t>Area of turbulence</a:t>
            </a:r>
            <a:endParaRPr b="0" lang="en-GB" sz="4400" spc="-1" strike="noStrike">
              <a:latin typeface="Arial"/>
            </a:endParaRPr>
          </a:p>
        </p:txBody>
      </p:sp>
      <p:sp>
        <p:nvSpPr>
          <p:cNvPr id="262" name="CustomShape 2"/>
          <p:cNvSpPr/>
          <p:nvPr/>
        </p:nvSpPr>
        <p:spPr>
          <a:xfrm>
            <a:off x="7593120" y="7308000"/>
            <a:ext cx="2486160" cy="402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pic>
        <p:nvPicPr>
          <p:cNvPr id="263" name="" descr=""/>
          <p:cNvPicPr/>
          <p:nvPr/>
        </p:nvPicPr>
        <p:blipFill>
          <a:blip r:embed="rId1">
            <a:alphaModFix amt="20000"/>
          </a:blip>
          <a:stretch/>
        </p:blipFill>
        <p:spPr>
          <a:xfrm>
            <a:off x="714240" y="1428480"/>
            <a:ext cx="8826120" cy="5238000"/>
          </a:xfrm>
          <a:prstGeom prst="rect">
            <a:avLst/>
          </a:prstGeom>
          <a:ln>
            <a:noFill/>
          </a:ln>
        </p:spPr>
      </p:pic>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childTnLst>
                  <p:par>
                    <p:cTn id="17" fill="hold">
                      <p:stCondLst>
                        <p:cond delay="indefinite"/>
                      </p:stCondLst>
                      <p:childTnLst>
                        <p:par>
                          <p:cTn id="18" fill="hold">
                            <p:stCondLst>
                              <p:cond delay="0"/>
                            </p:stCondLst>
                            <p:childTnLst>
                              <p:par>
                                <p:cTn id="19" nodeType="clickEffect" fill="hold" presetClass="entr" presetID="1">
                                  <p:stCondLst>
                                    <p:cond delay="0"/>
                                  </p:stCondLst>
                                  <p:childTnLst>
                                    <p:set>
                                      <p:cBhvr>
                                        <p:cTn id="20"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CustomShape 1"/>
          <p:cNvSpPr/>
          <p:nvPr/>
        </p:nvSpPr>
        <p:spPr>
          <a:xfrm>
            <a:off x="2182320" y="228600"/>
            <a:ext cx="5713920" cy="8319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4800" spc="-1" strike="noStrike">
                <a:solidFill>
                  <a:srgbClr val="000000"/>
                </a:solidFill>
                <a:latin typeface="Verdana"/>
                <a:ea typeface="Verdana"/>
              </a:rPr>
              <a:t>Alternators</a:t>
            </a:r>
            <a:endParaRPr b="0" lang="en-GB" sz="4800" spc="-1" strike="noStrike">
              <a:latin typeface="Arial"/>
            </a:endParaRPr>
          </a:p>
        </p:txBody>
      </p:sp>
      <p:pic>
        <p:nvPicPr>
          <p:cNvPr id="202" name="Google Shape;170;p2_1" descr=""/>
          <p:cNvPicPr/>
          <p:nvPr/>
        </p:nvPicPr>
        <p:blipFill>
          <a:blip r:embed="rId1">
            <a:alphaModFix amt="20000"/>
          </a:blip>
          <a:stretch/>
        </p:blipFill>
        <p:spPr>
          <a:xfrm>
            <a:off x="2193480" y="50760"/>
            <a:ext cx="5840280" cy="7559280"/>
          </a:xfrm>
          <a:prstGeom prst="rect">
            <a:avLst/>
          </a:prstGeom>
          <a:ln>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CustomShape 1"/>
          <p:cNvSpPr/>
          <p:nvPr/>
        </p:nvSpPr>
        <p:spPr>
          <a:xfrm>
            <a:off x="7593120" y="7308000"/>
            <a:ext cx="2486160" cy="402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aphicFrame>
        <p:nvGraphicFramePr>
          <p:cNvPr id="265" name="Table 2"/>
          <p:cNvGraphicFramePr/>
          <p:nvPr/>
        </p:nvGraphicFramePr>
        <p:xfrm>
          <a:off x="5468040" y="1402920"/>
          <a:ext cx="4259160" cy="2428200"/>
        </p:xfrm>
        <a:graphic>
          <a:graphicData uri="http://schemas.openxmlformats.org/drawingml/2006/table">
            <a:tbl>
              <a:tblPr/>
              <a:tblGrid>
                <a:gridCol w="2444400"/>
                <a:gridCol w="1815120"/>
              </a:tblGrid>
              <a:tr h="873720">
                <a:tc>
                  <a:txBody>
                    <a:bodyPr lIns="90000" rIns="90000">
                      <a:noAutofit/>
                    </a:bodyPr>
                    <a:p>
                      <a:pPr>
                        <a:lnSpc>
                          <a:spcPct val="100000"/>
                        </a:lnSpc>
                      </a:pPr>
                      <a:r>
                        <a:rPr b="1" lang="en-US" sz="2200" spc="-1" strike="noStrike">
                          <a:latin typeface="Arial"/>
                        </a:rPr>
                        <a:t>Height</a:t>
                      </a:r>
                      <a:r>
                        <a:rPr b="1" lang="en-US" sz="2200" spc="-1" strike="noStrike">
                          <a:latin typeface="Arial"/>
                          <a:ea typeface="Arial"/>
                        </a:rPr>
                        <a:t> above Ground Level</a:t>
                      </a:r>
                      <a:endParaRPr b="0" lang="en-GB"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00000"/>
                        </a:lnSpc>
                      </a:pPr>
                      <a:r>
                        <a:rPr b="1" lang="en-US" sz="2200" spc="-1" strike="noStrike">
                          <a:latin typeface="Arial"/>
                        </a:rPr>
                        <a:t>Annual</a:t>
                      </a:r>
                      <a:r>
                        <a:rPr b="1" lang="en-US" sz="2200" spc="-1" strike="noStrike">
                          <a:latin typeface="Arial"/>
                          <a:ea typeface="Arial"/>
                        </a:rPr>
                        <a:t> Wind Speed</a:t>
                      </a:r>
                      <a:endParaRPr b="0" lang="en-GB"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518400">
                <a:tc>
                  <a:txBody>
                    <a:bodyPr lIns="90000" rIns="90000">
                      <a:noAutofit/>
                    </a:bodyPr>
                    <a:p>
                      <a:pPr>
                        <a:lnSpc>
                          <a:spcPct val="100000"/>
                        </a:lnSpc>
                      </a:pPr>
                      <a:r>
                        <a:rPr b="0" lang="en-US" sz="2400" spc="-1" strike="noStrike">
                          <a:latin typeface="Arial"/>
                        </a:rPr>
                        <a:t>10m</a:t>
                      </a:r>
                      <a:endParaRPr b="0" lang="en-GB" sz="2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en-US" sz="2400" spc="-1" strike="noStrike">
                          <a:latin typeface="Arial"/>
                        </a:rPr>
                        <a:t>4.8m/s</a:t>
                      </a:r>
                      <a:endParaRPr b="0" lang="en-GB" sz="2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518400">
                <a:tc>
                  <a:txBody>
                    <a:bodyPr lIns="90000" rIns="90000">
                      <a:noAutofit/>
                    </a:bodyPr>
                    <a:p>
                      <a:pPr>
                        <a:lnSpc>
                          <a:spcPct val="100000"/>
                        </a:lnSpc>
                      </a:pPr>
                      <a:r>
                        <a:rPr b="0" lang="en-US" sz="2400" spc="-1" strike="noStrike">
                          <a:latin typeface="Arial"/>
                        </a:rPr>
                        <a:t>25m</a:t>
                      </a:r>
                      <a:endParaRPr b="0" lang="en-GB" sz="2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en-US" sz="2400" spc="-1" strike="noStrike">
                          <a:latin typeface="Arial"/>
                        </a:rPr>
                        <a:t>5.5m/s</a:t>
                      </a:r>
                      <a:endParaRPr b="0" lang="en-GB" sz="2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18040">
                <a:tc>
                  <a:txBody>
                    <a:bodyPr lIns="90000" rIns="90000">
                      <a:noAutofit/>
                    </a:bodyPr>
                    <a:p>
                      <a:pPr>
                        <a:lnSpc>
                          <a:spcPct val="100000"/>
                        </a:lnSpc>
                      </a:pPr>
                      <a:r>
                        <a:rPr b="0" lang="en-US" sz="2400" spc="-1" strike="noStrike">
                          <a:latin typeface="Arial"/>
                        </a:rPr>
                        <a:t>45m</a:t>
                      </a:r>
                      <a:endParaRPr b="0" lang="en-GB" sz="2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en-US" sz="2400" spc="-1" strike="noStrike">
                          <a:latin typeface="Arial"/>
                        </a:rPr>
                        <a:t>6.1m/s</a:t>
                      </a:r>
                      <a:endParaRPr b="0" lang="en-GB" sz="2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pic>
        <p:nvPicPr>
          <p:cNvPr id="266" name="" descr=""/>
          <p:cNvPicPr/>
          <p:nvPr/>
        </p:nvPicPr>
        <p:blipFill>
          <a:blip r:embed="rId1">
            <a:alphaModFix amt="20000"/>
          </a:blip>
          <a:srcRect l="0" t="0" r="0" b="5039"/>
          <a:stretch/>
        </p:blipFill>
        <p:spPr>
          <a:xfrm>
            <a:off x="456840" y="4277520"/>
            <a:ext cx="9144000" cy="3282120"/>
          </a:xfrm>
          <a:prstGeom prst="rect">
            <a:avLst/>
          </a:prstGeom>
          <a:ln>
            <a:noFill/>
          </a:ln>
        </p:spPr>
      </p:pic>
      <p:sp>
        <p:nvSpPr>
          <p:cNvPr id="267" name="CustomShape 3"/>
          <p:cNvSpPr/>
          <p:nvPr/>
        </p:nvSpPr>
        <p:spPr>
          <a:xfrm>
            <a:off x="5943600" y="5943600"/>
            <a:ext cx="1142640" cy="456840"/>
          </a:xfrm>
          <a:prstGeom prst="rect">
            <a:avLst/>
          </a:prstGeom>
          <a:solidFill>
            <a:srgbClr val="99ccff">
              <a:alpha val="20000"/>
            </a:srgbClr>
          </a:solidFill>
          <a:ln w="36000">
            <a:solidFill>
              <a:srgbClr val="ff3333"/>
            </a:solidFill>
            <a:round/>
          </a:ln>
        </p:spPr>
        <p:style>
          <a:lnRef idx="0"/>
          <a:fillRef idx="0"/>
          <a:effectRef idx="0"/>
          <a:fontRef idx="minor"/>
        </p:style>
      </p:sp>
      <p:sp>
        <p:nvSpPr>
          <p:cNvPr id="268" name="CustomShape 4"/>
          <p:cNvSpPr/>
          <p:nvPr/>
        </p:nvSpPr>
        <p:spPr>
          <a:xfrm>
            <a:off x="7772400" y="2286000"/>
            <a:ext cx="1371240" cy="456840"/>
          </a:xfrm>
          <a:prstGeom prst="rect">
            <a:avLst/>
          </a:prstGeom>
          <a:solidFill>
            <a:srgbClr val="99ccff">
              <a:alpha val="20000"/>
            </a:srgbClr>
          </a:solidFill>
          <a:ln w="36000">
            <a:solidFill>
              <a:srgbClr val="ff3333"/>
            </a:solidFill>
            <a:round/>
          </a:ln>
        </p:spPr>
        <p:style>
          <a:lnRef idx="0"/>
          <a:fillRef idx="0"/>
          <a:effectRef idx="0"/>
          <a:fontRef idx="minor"/>
        </p:style>
      </p:sp>
      <p:sp>
        <p:nvSpPr>
          <p:cNvPr id="269" name="CustomShape 5"/>
          <p:cNvSpPr/>
          <p:nvPr/>
        </p:nvSpPr>
        <p:spPr>
          <a:xfrm>
            <a:off x="727560" y="914400"/>
            <a:ext cx="4301280" cy="601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latin typeface="Arial"/>
              </a:rPr>
              <a:t>http://www.rensmart.com/Weather/BERR</a:t>
            </a:r>
            <a:endParaRPr b="0" lang="en-GB" sz="1800" spc="-1" strike="noStrike">
              <a:latin typeface="Arial"/>
            </a:endParaRPr>
          </a:p>
        </p:txBody>
      </p:sp>
      <p:pic>
        <p:nvPicPr>
          <p:cNvPr id="270" name="" descr=""/>
          <p:cNvPicPr/>
          <p:nvPr/>
        </p:nvPicPr>
        <p:blipFill>
          <a:blip r:embed="rId2">
            <a:alphaModFix amt="20000"/>
          </a:blip>
          <a:stretch/>
        </p:blipFill>
        <p:spPr>
          <a:xfrm>
            <a:off x="1495800" y="1476720"/>
            <a:ext cx="2390040" cy="2409120"/>
          </a:xfrm>
          <a:prstGeom prst="rect">
            <a:avLst/>
          </a:prstGeom>
          <a:ln>
            <a:noFill/>
          </a:ln>
        </p:spPr>
      </p:pic>
      <p:sp>
        <p:nvSpPr>
          <p:cNvPr id="271" name="CustomShape 6"/>
          <p:cNvSpPr/>
          <p:nvPr/>
        </p:nvSpPr>
        <p:spPr>
          <a:xfrm>
            <a:off x="118800" y="-117360"/>
            <a:ext cx="8567640" cy="1260000"/>
          </a:xfrm>
          <a:prstGeom prst="rect">
            <a:avLst/>
          </a:prstGeom>
          <a:noFill/>
          <a:ln>
            <a:noFill/>
          </a:ln>
        </p:spPr>
        <p:style>
          <a:lnRef idx="0"/>
          <a:fillRef idx="0"/>
          <a:effectRef idx="0"/>
          <a:fontRef idx="minor"/>
        </p:style>
        <p:txBody>
          <a:bodyPr lIns="90000" rIns="90000" tIns="46800" bIns="46800" anchor="ctr">
            <a:noAutofit/>
          </a:bodyPr>
          <a:p>
            <a:pPr marL="216000" indent="-216000" algn="ctr">
              <a:lnSpc>
                <a:spcPct val="100000"/>
              </a:lnSpc>
              <a:buClr>
                <a:srgbClr val="000000"/>
              </a:buClr>
              <a:buSzPct val="45000"/>
              <a:buFont typeface="Wingdings" charset="2"/>
              <a:buChar char=""/>
            </a:pPr>
            <a:r>
              <a:rPr b="0" lang="en-US" sz="4400" spc="-1" strike="noStrike">
                <a:solidFill>
                  <a:srgbClr val="333333"/>
                </a:solidFill>
                <a:latin typeface="Arial"/>
              </a:rPr>
              <a:t>Wendsor Farm</a:t>
            </a:r>
            <a:endParaRPr b="0" lang="en-GB" sz="4400" spc="-1" strike="noStrike">
              <a:latin typeface="Arial"/>
            </a:endParaRPr>
          </a:p>
        </p:txBody>
      </p:sp>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childTnLst>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265"/>
                                        </p:tgtEl>
                                        <p:attrNameLst>
                                          <p:attrName>style.visibility</p:attrName>
                                        </p:attrNameLst>
                                      </p:cBhvr>
                                      <p:to>
                                        <p:strVal val="visible"/>
                                      </p:to>
                                    </p:set>
                                  </p:childTnLst>
                                </p:cTn>
                              </p:par>
                              <p:par>
                                <p:cTn id="27" nodeType="withEffect" fill="hold" presetClass="entr" presetID="1">
                                  <p:stCondLst>
                                    <p:cond delay="0"/>
                                  </p:stCondLst>
                                  <p:childTnLst>
                                    <p:set>
                                      <p:cBhvr>
                                        <p:cTn id="28" dur="1" fill="hold">
                                          <p:stCondLst>
                                            <p:cond delay="0"/>
                                          </p:stCondLst>
                                        </p:cTn>
                                        <p:tgtEl>
                                          <p:spTgt spid="2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26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fill="hold" presetClass="entr" presetID="1">
                                  <p:stCondLst>
                                    <p:cond delay="0"/>
                                  </p:stCondLst>
                                  <p:childTnLst>
                                    <p:set>
                                      <p:cBhvr>
                                        <p:cTn id="36" dur="1" fill="hold">
                                          <p:stCondLst>
                                            <p:cond delay="0"/>
                                          </p:stCondLst>
                                        </p:cTn>
                                        <p:tgtEl>
                                          <p:spTgt spid="2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nodeType="clickEffect" fill="hold" presetClass="entr" presetID="1">
                                  <p:stCondLst>
                                    <p:cond delay="0"/>
                                  </p:stCondLst>
                                  <p:childTnLst>
                                    <p:set>
                                      <p:cBhvr>
                                        <p:cTn id="40"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2" name="" descr=""/>
          <p:cNvPicPr/>
          <p:nvPr/>
        </p:nvPicPr>
        <p:blipFill>
          <a:blip r:embed="rId1">
            <a:alphaModFix amt="20000"/>
          </a:blip>
          <a:stretch/>
        </p:blipFill>
        <p:spPr>
          <a:xfrm>
            <a:off x="1257120" y="594720"/>
            <a:ext cx="7551000" cy="634464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CustomShape 1"/>
          <p:cNvSpPr/>
          <p:nvPr/>
        </p:nvSpPr>
        <p:spPr>
          <a:xfrm>
            <a:off x="504000" y="302400"/>
            <a:ext cx="9071640" cy="1260000"/>
          </a:xfrm>
          <a:prstGeom prst="rect">
            <a:avLst/>
          </a:prstGeom>
          <a:noFill/>
          <a:ln>
            <a:noFill/>
          </a:ln>
        </p:spPr>
        <p:style>
          <a:lnRef idx="0"/>
          <a:fillRef idx="0"/>
          <a:effectRef idx="0"/>
          <a:fontRef idx="minor"/>
        </p:style>
        <p:txBody>
          <a:bodyPr lIns="90000" rIns="90000" tIns="46800" bIns="46800" anchor="ctr">
            <a:noAutofit/>
          </a:bodyPr>
          <a:p>
            <a:pPr marL="216000" indent="-216000" algn="ctr">
              <a:lnSpc>
                <a:spcPct val="100000"/>
              </a:lnSpc>
              <a:buClr>
                <a:srgbClr val="000000"/>
              </a:buClr>
              <a:buSzPct val="45000"/>
              <a:buFont typeface="Wingdings" charset="2"/>
              <a:buChar char=""/>
            </a:pPr>
            <a:r>
              <a:rPr b="0" lang="en-US" sz="4400" spc="-1" strike="noStrike">
                <a:solidFill>
                  <a:srgbClr val="000000"/>
                </a:solidFill>
                <a:latin typeface="Arial"/>
              </a:rPr>
              <a:t>Tower Designs</a:t>
            </a:r>
            <a:endParaRPr b="0" lang="en-GB" sz="4400" spc="-1" strike="noStrike">
              <a:latin typeface="Arial"/>
            </a:endParaRPr>
          </a:p>
        </p:txBody>
      </p:sp>
      <p:sp>
        <p:nvSpPr>
          <p:cNvPr id="274" name="CustomShape 2"/>
          <p:cNvSpPr/>
          <p:nvPr/>
        </p:nvSpPr>
        <p:spPr>
          <a:xfrm>
            <a:off x="504000" y="1260000"/>
            <a:ext cx="9071640" cy="4800240"/>
          </a:xfrm>
          <a:prstGeom prst="rect">
            <a:avLst/>
          </a:prstGeom>
          <a:noFill/>
          <a:ln>
            <a:noFill/>
          </a:ln>
        </p:spPr>
        <p:style>
          <a:lnRef idx="0"/>
          <a:fillRef idx="0"/>
          <a:effectRef idx="0"/>
          <a:fontRef idx="minor"/>
        </p:style>
        <p:txBody>
          <a:bodyPr lIns="90000" rIns="90000" tIns="46800" bIns="46800">
            <a:noAutofit/>
          </a:bodyPr>
          <a:p>
            <a:pPr marL="428400" indent="-323280">
              <a:lnSpc>
                <a:spcPct val="100000"/>
              </a:lnSpc>
              <a:spcBef>
                <a:spcPts val="799"/>
              </a:spcBef>
              <a:tabLst>
                <a:tab algn="l" pos="0"/>
              </a:tabLst>
            </a:pPr>
            <a:endParaRPr b="0" lang="en-GB" sz="1800" spc="-1" strike="noStrike">
              <a:latin typeface="Arial"/>
            </a:endParaRPr>
          </a:p>
          <a:p>
            <a:pPr marL="428400" indent="-323280">
              <a:lnSpc>
                <a:spcPct val="100000"/>
              </a:lnSpc>
              <a:spcBef>
                <a:spcPts val="799"/>
              </a:spcBef>
              <a:tabLst>
                <a:tab algn="l" pos="0"/>
              </a:tabLst>
            </a:pPr>
            <a:r>
              <a:rPr b="0" lang="en-US" sz="3200" spc="-1" strike="noStrike">
                <a:solidFill>
                  <a:srgbClr val="333333"/>
                </a:solidFill>
                <a:latin typeface="Arial"/>
              </a:rPr>
              <a:t>Guyed Tower</a:t>
            </a:r>
            <a:endParaRPr b="0" lang="en-GB" sz="3200" spc="-1" strike="noStrike">
              <a:latin typeface="Arial"/>
            </a:endParaRPr>
          </a:p>
        </p:txBody>
      </p:sp>
      <p:sp>
        <p:nvSpPr>
          <p:cNvPr id="275" name="CustomShape 3"/>
          <p:cNvSpPr/>
          <p:nvPr/>
        </p:nvSpPr>
        <p:spPr>
          <a:xfrm>
            <a:off x="2479680" y="2717280"/>
            <a:ext cx="73080" cy="1686960"/>
          </a:xfrm>
          <a:prstGeom prst="rect">
            <a:avLst/>
          </a:prstGeom>
          <a:solidFill>
            <a:srgbClr val="808080"/>
          </a:solidFill>
          <a:ln w="9360">
            <a:solidFill>
              <a:srgbClr val="000000"/>
            </a:solidFill>
            <a:miter/>
          </a:ln>
        </p:spPr>
        <p:style>
          <a:lnRef idx="0"/>
          <a:fillRef idx="0"/>
          <a:effectRef idx="0"/>
          <a:fontRef idx="minor"/>
        </p:style>
      </p:sp>
      <p:sp>
        <p:nvSpPr>
          <p:cNvPr id="276" name="CustomShape 4"/>
          <p:cNvSpPr/>
          <p:nvPr/>
        </p:nvSpPr>
        <p:spPr>
          <a:xfrm>
            <a:off x="2221920" y="4402800"/>
            <a:ext cx="587880" cy="73080"/>
          </a:xfrm>
          <a:prstGeom prst="rect">
            <a:avLst/>
          </a:prstGeom>
          <a:solidFill>
            <a:srgbClr val="808080"/>
          </a:solidFill>
          <a:ln w="9360">
            <a:solidFill>
              <a:srgbClr val="000000"/>
            </a:solidFill>
            <a:miter/>
          </a:ln>
        </p:spPr>
        <p:style>
          <a:lnRef idx="0"/>
          <a:fillRef idx="0"/>
          <a:effectRef idx="0"/>
          <a:fontRef idx="minor"/>
        </p:style>
      </p:sp>
      <p:sp>
        <p:nvSpPr>
          <p:cNvPr id="277" name="CustomShape 5"/>
          <p:cNvSpPr/>
          <p:nvPr/>
        </p:nvSpPr>
        <p:spPr>
          <a:xfrm rot="14100000">
            <a:off x="810720" y="4459680"/>
            <a:ext cx="587520" cy="36720"/>
          </a:xfrm>
          <a:prstGeom prst="rect">
            <a:avLst/>
          </a:prstGeom>
          <a:solidFill>
            <a:srgbClr val="808080"/>
          </a:solidFill>
          <a:ln w="9360">
            <a:solidFill>
              <a:srgbClr val="000000"/>
            </a:solidFill>
            <a:miter/>
          </a:ln>
        </p:spPr>
        <p:style>
          <a:lnRef idx="0"/>
          <a:fillRef idx="0"/>
          <a:effectRef idx="0"/>
          <a:fontRef idx="minor"/>
        </p:style>
      </p:sp>
      <p:sp>
        <p:nvSpPr>
          <p:cNvPr id="278" name="Line 6"/>
          <p:cNvSpPr/>
          <p:nvPr/>
        </p:nvSpPr>
        <p:spPr>
          <a:xfrm>
            <a:off x="755640" y="4477680"/>
            <a:ext cx="3702960" cy="2160"/>
          </a:xfrm>
          <a:prstGeom prst="line">
            <a:avLst/>
          </a:prstGeom>
          <a:ln w="9360">
            <a:solidFill>
              <a:srgbClr val="000000"/>
            </a:solidFill>
            <a:custDash>
              <a:ds d="100000" sp="300000"/>
              <a:ds d="800000" sp="300000"/>
            </a:custDash>
            <a:miter/>
          </a:ln>
        </p:spPr>
        <p:style>
          <a:lnRef idx="0"/>
          <a:fillRef idx="0"/>
          <a:effectRef idx="0"/>
          <a:fontRef idx="minor"/>
        </p:style>
      </p:sp>
      <p:sp>
        <p:nvSpPr>
          <p:cNvPr id="279" name="CustomShape 7"/>
          <p:cNvSpPr/>
          <p:nvPr/>
        </p:nvSpPr>
        <p:spPr>
          <a:xfrm rot="17640000">
            <a:off x="3858120" y="4500360"/>
            <a:ext cx="586080" cy="36360"/>
          </a:xfrm>
          <a:prstGeom prst="rect">
            <a:avLst/>
          </a:prstGeom>
          <a:solidFill>
            <a:srgbClr val="808080"/>
          </a:solidFill>
          <a:ln w="9360">
            <a:solidFill>
              <a:srgbClr val="000000"/>
            </a:solidFill>
            <a:miter/>
          </a:ln>
        </p:spPr>
        <p:style>
          <a:lnRef idx="0"/>
          <a:fillRef idx="0"/>
          <a:effectRef idx="0"/>
          <a:fontRef idx="minor"/>
        </p:style>
      </p:sp>
      <p:sp>
        <p:nvSpPr>
          <p:cNvPr id="280" name="Line 8"/>
          <p:cNvSpPr/>
          <p:nvPr/>
        </p:nvSpPr>
        <p:spPr>
          <a:xfrm flipV="1">
            <a:off x="1049760" y="2857320"/>
            <a:ext cx="1466280" cy="1550520"/>
          </a:xfrm>
          <a:prstGeom prst="line">
            <a:avLst/>
          </a:prstGeom>
          <a:ln w="9360">
            <a:solidFill>
              <a:srgbClr val="000000"/>
            </a:solidFill>
            <a:miter/>
          </a:ln>
        </p:spPr>
        <p:style>
          <a:lnRef idx="0"/>
          <a:fillRef idx="0"/>
          <a:effectRef idx="0"/>
          <a:fontRef idx="minor"/>
        </p:style>
      </p:sp>
      <p:sp>
        <p:nvSpPr>
          <p:cNvPr id="281" name="Line 9"/>
          <p:cNvSpPr/>
          <p:nvPr/>
        </p:nvSpPr>
        <p:spPr>
          <a:xfrm>
            <a:off x="2516400" y="2864520"/>
            <a:ext cx="1650600" cy="1576800"/>
          </a:xfrm>
          <a:prstGeom prst="line">
            <a:avLst/>
          </a:prstGeom>
          <a:ln w="9360">
            <a:solidFill>
              <a:srgbClr val="000000"/>
            </a:solidFill>
            <a:miter/>
          </a:ln>
        </p:spPr>
        <p:style>
          <a:lnRef idx="0"/>
          <a:fillRef idx="0"/>
          <a:effectRef idx="0"/>
          <a:fontRef idx="minor"/>
        </p:style>
      </p:sp>
      <p:sp>
        <p:nvSpPr>
          <p:cNvPr id="282" name="CustomShape 10"/>
          <p:cNvSpPr/>
          <p:nvPr/>
        </p:nvSpPr>
        <p:spPr>
          <a:xfrm rot="14700000">
            <a:off x="2093400" y="4459680"/>
            <a:ext cx="440640" cy="36000"/>
          </a:xfrm>
          <a:prstGeom prst="rect">
            <a:avLst/>
          </a:prstGeom>
          <a:solidFill>
            <a:srgbClr val="808080"/>
          </a:solidFill>
          <a:ln w="9360">
            <a:solidFill>
              <a:srgbClr val="000000"/>
            </a:solidFill>
            <a:miter/>
          </a:ln>
        </p:spPr>
        <p:style>
          <a:lnRef idx="0"/>
          <a:fillRef idx="0"/>
          <a:effectRef idx="0"/>
          <a:fontRef idx="minor"/>
        </p:style>
      </p:sp>
      <p:sp>
        <p:nvSpPr>
          <p:cNvPr id="283" name="CustomShape 11"/>
          <p:cNvSpPr/>
          <p:nvPr/>
        </p:nvSpPr>
        <p:spPr>
          <a:xfrm rot="18060000">
            <a:off x="2502000" y="4458600"/>
            <a:ext cx="440280" cy="38160"/>
          </a:xfrm>
          <a:prstGeom prst="rect">
            <a:avLst/>
          </a:prstGeom>
          <a:solidFill>
            <a:srgbClr val="808080"/>
          </a:solidFill>
          <a:ln w="9360">
            <a:solidFill>
              <a:srgbClr val="000000"/>
            </a:solidFill>
            <a:miter/>
          </a:ln>
        </p:spPr>
        <p:style>
          <a:lnRef idx="0"/>
          <a:fillRef idx="0"/>
          <a:effectRef idx="0"/>
          <a:fontRef idx="minor"/>
        </p:style>
      </p:sp>
      <p:sp>
        <p:nvSpPr>
          <p:cNvPr id="284" name="CustomShape 12"/>
          <p:cNvSpPr/>
          <p:nvPr/>
        </p:nvSpPr>
        <p:spPr>
          <a:xfrm>
            <a:off x="7341480" y="7056000"/>
            <a:ext cx="2486160" cy="402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pic>
        <p:nvPicPr>
          <p:cNvPr id="285" name="" descr=""/>
          <p:cNvPicPr/>
          <p:nvPr/>
        </p:nvPicPr>
        <p:blipFill>
          <a:blip r:embed="rId1"/>
          <a:stretch/>
        </p:blipFill>
        <p:spPr>
          <a:xfrm rot="5394600">
            <a:off x="4706640" y="2363760"/>
            <a:ext cx="5628960" cy="3922200"/>
          </a:xfrm>
          <a:prstGeom prst="rect">
            <a:avLst/>
          </a:prstGeom>
          <a:ln>
            <a:noFill/>
          </a:ln>
        </p:spPr>
      </p:pic>
      <p:sp>
        <p:nvSpPr>
          <p:cNvPr id="286" name="CustomShape 13"/>
          <p:cNvSpPr/>
          <p:nvPr/>
        </p:nvSpPr>
        <p:spPr>
          <a:xfrm>
            <a:off x="3412800" y="4077720"/>
            <a:ext cx="681840" cy="401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rPr>
              <a:t>45</a:t>
            </a:r>
            <a:endParaRPr b="0" lang="en-GB" sz="1800" spc="-1" strike="noStrike">
              <a:latin typeface="Arial"/>
            </a:endParaRPr>
          </a:p>
        </p:txBody>
      </p:sp>
      <p:sp>
        <p:nvSpPr>
          <p:cNvPr id="287" name="CustomShape 14"/>
          <p:cNvSpPr/>
          <p:nvPr/>
        </p:nvSpPr>
        <p:spPr>
          <a:xfrm>
            <a:off x="1235880" y="4061160"/>
            <a:ext cx="681840" cy="401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rPr>
              <a:t>45</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8" name="" descr=""/>
          <p:cNvPicPr/>
          <p:nvPr/>
        </p:nvPicPr>
        <p:blipFill>
          <a:blip r:embed="rId1"/>
          <a:srcRect l="39859" t="17520" r="4979" b="17520"/>
          <a:stretch/>
        </p:blipFill>
        <p:spPr>
          <a:xfrm>
            <a:off x="201600" y="359640"/>
            <a:ext cx="9517680" cy="701964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9" name="" descr=""/>
          <p:cNvPicPr/>
          <p:nvPr/>
        </p:nvPicPr>
        <p:blipFill>
          <a:blip r:embed="rId1"/>
          <a:srcRect l="21773" t="20074" r="4979" b="17520"/>
          <a:stretch/>
        </p:blipFill>
        <p:spPr>
          <a:xfrm>
            <a:off x="237600" y="294840"/>
            <a:ext cx="9661680" cy="7084440"/>
          </a:xfrm>
          <a:prstGeom prst="rect">
            <a:avLst/>
          </a:prstGeom>
          <a:ln>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0" name="" descr=""/>
          <p:cNvPicPr/>
          <p:nvPr/>
        </p:nvPicPr>
        <p:blipFill>
          <a:blip r:embed="rId1"/>
          <a:srcRect l="24910" t="25089" r="14949" b="20074"/>
          <a:stretch/>
        </p:blipFill>
        <p:spPr>
          <a:xfrm>
            <a:off x="539640" y="359640"/>
            <a:ext cx="8999640" cy="6659640"/>
          </a:xfrm>
          <a:prstGeom prst="rect">
            <a:avLst/>
          </a:prstGeom>
          <a:ln>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CustomShape 1"/>
          <p:cNvSpPr/>
          <p:nvPr/>
        </p:nvSpPr>
        <p:spPr>
          <a:xfrm>
            <a:off x="756000" y="2519280"/>
            <a:ext cx="8567640" cy="1260000"/>
          </a:xfrm>
          <a:prstGeom prst="rect">
            <a:avLst/>
          </a:prstGeom>
          <a:noFill/>
          <a:ln>
            <a:noFill/>
          </a:ln>
        </p:spPr>
        <p:style>
          <a:lnRef idx="0"/>
          <a:fillRef idx="0"/>
          <a:effectRef idx="0"/>
          <a:fontRef idx="minor"/>
        </p:style>
        <p:txBody>
          <a:bodyPr lIns="90000" rIns="90000" tIns="46800" bIns="46800" anchor="ctr">
            <a:noAutofit/>
          </a:bodyPr>
          <a:p>
            <a:pPr algn="ctr">
              <a:lnSpc>
                <a:spcPct val="100000"/>
              </a:lnSpc>
            </a:pPr>
            <a:r>
              <a:rPr b="0" lang="en-GB" sz="4400" spc="-1" strike="noStrike">
                <a:solidFill>
                  <a:srgbClr val="000000"/>
                </a:solidFill>
                <a:latin typeface="Arial"/>
              </a:rPr>
              <a:t>Turbine Maintenance</a:t>
            </a:r>
            <a:endParaRPr b="0" lang="en-GB" sz="4400" spc="-1" strike="noStrike">
              <a:latin typeface="Arial"/>
            </a:endParaRPr>
          </a:p>
        </p:txBody>
      </p:sp>
      <p:pic>
        <p:nvPicPr>
          <p:cNvPr id="292" name="" descr=""/>
          <p:cNvPicPr/>
          <p:nvPr/>
        </p:nvPicPr>
        <p:blipFill>
          <a:blip r:embed="rId1"/>
          <a:stretch/>
        </p:blipFill>
        <p:spPr>
          <a:xfrm>
            <a:off x="252000" y="450000"/>
            <a:ext cx="9575640" cy="6746760"/>
          </a:xfrm>
          <a:prstGeom prst="rect">
            <a:avLst/>
          </a:prstGeom>
          <a:ln>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3" name="" descr=""/>
          <p:cNvPicPr/>
          <p:nvPr/>
        </p:nvPicPr>
        <p:blipFill>
          <a:blip r:embed="rId1">
            <a:alphaModFix amt="20000"/>
          </a:blip>
          <a:stretch/>
        </p:blipFill>
        <p:spPr>
          <a:xfrm>
            <a:off x="530280" y="875520"/>
            <a:ext cx="2802600" cy="2377800"/>
          </a:xfrm>
          <a:prstGeom prst="rect">
            <a:avLst/>
          </a:prstGeom>
          <a:ln>
            <a:noFill/>
          </a:ln>
        </p:spPr>
      </p:pic>
      <p:pic>
        <p:nvPicPr>
          <p:cNvPr id="294" name="" descr=""/>
          <p:cNvPicPr/>
          <p:nvPr/>
        </p:nvPicPr>
        <p:blipFill>
          <a:blip r:embed="rId2">
            <a:alphaModFix amt="20000"/>
          </a:blip>
          <a:stretch/>
        </p:blipFill>
        <p:spPr>
          <a:xfrm>
            <a:off x="3705120" y="1031760"/>
            <a:ext cx="2802600" cy="2139840"/>
          </a:xfrm>
          <a:prstGeom prst="rect">
            <a:avLst/>
          </a:prstGeom>
          <a:ln>
            <a:noFill/>
          </a:ln>
        </p:spPr>
      </p:pic>
      <p:pic>
        <p:nvPicPr>
          <p:cNvPr id="295" name="" descr=""/>
          <p:cNvPicPr/>
          <p:nvPr/>
        </p:nvPicPr>
        <p:blipFill>
          <a:blip r:embed="rId3">
            <a:alphaModFix amt="20000"/>
          </a:blip>
          <a:stretch/>
        </p:blipFill>
        <p:spPr>
          <a:xfrm>
            <a:off x="6684120" y="952200"/>
            <a:ext cx="2998800" cy="2251800"/>
          </a:xfrm>
          <a:prstGeom prst="rect">
            <a:avLst/>
          </a:prstGeom>
          <a:ln>
            <a:noFill/>
          </a:ln>
        </p:spPr>
      </p:pic>
      <p:pic>
        <p:nvPicPr>
          <p:cNvPr id="296" name="" descr=""/>
          <p:cNvPicPr/>
          <p:nvPr/>
        </p:nvPicPr>
        <p:blipFill>
          <a:blip r:embed="rId4">
            <a:alphaModFix amt="20000"/>
          </a:blip>
          <a:stretch/>
        </p:blipFill>
        <p:spPr>
          <a:xfrm>
            <a:off x="1315080" y="4127040"/>
            <a:ext cx="2732400" cy="2167920"/>
          </a:xfrm>
          <a:prstGeom prst="rect">
            <a:avLst/>
          </a:prstGeom>
          <a:ln>
            <a:noFill/>
          </a:ln>
        </p:spPr>
      </p:pic>
      <p:pic>
        <p:nvPicPr>
          <p:cNvPr id="297" name="" descr=""/>
          <p:cNvPicPr/>
          <p:nvPr/>
        </p:nvPicPr>
        <p:blipFill>
          <a:blip r:embed="rId5">
            <a:alphaModFix amt="20000"/>
          </a:blip>
          <a:stretch/>
        </p:blipFill>
        <p:spPr>
          <a:xfrm>
            <a:off x="5437440" y="3850200"/>
            <a:ext cx="3054600" cy="2419560"/>
          </a:xfrm>
          <a:prstGeom prst="rect">
            <a:avLst/>
          </a:prstGeom>
          <a:ln>
            <a:noFill/>
          </a:ln>
        </p:spPr>
      </p:pic>
      <p:sp>
        <p:nvSpPr>
          <p:cNvPr id="298" name="CustomShape 1"/>
          <p:cNvSpPr/>
          <p:nvPr/>
        </p:nvSpPr>
        <p:spPr>
          <a:xfrm>
            <a:off x="793440" y="3333240"/>
            <a:ext cx="2142720" cy="401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latin typeface="Arial"/>
              </a:rPr>
              <a:t>Shackle</a:t>
            </a:r>
            <a:endParaRPr b="0" lang="en-GB" sz="1800" spc="-1" strike="noStrike">
              <a:latin typeface="Arial"/>
            </a:endParaRPr>
          </a:p>
        </p:txBody>
      </p:sp>
      <p:sp>
        <p:nvSpPr>
          <p:cNvPr id="299" name="CustomShape 2"/>
          <p:cNvSpPr/>
          <p:nvPr/>
        </p:nvSpPr>
        <p:spPr>
          <a:xfrm>
            <a:off x="793440" y="3333600"/>
            <a:ext cx="2142720" cy="401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latin typeface="Arial"/>
              </a:rPr>
              <a:t>Shackle</a:t>
            </a:r>
            <a:endParaRPr b="0" lang="en-GB" sz="1800" spc="-1" strike="noStrike">
              <a:latin typeface="Arial"/>
            </a:endParaRPr>
          </a:p>
        </p:txBody>
      </p:sp>
      <p:sp>
        <p:nvSpPr>
          <p:cNvPr id="300" name="CustomShape 3"/>
          <p:cNvSpPr/>
          <p:nvPr/>
        </p:nvSpPr>
        <p:spPr>
          <a:xfrm>
            <a:off x="3968280" y="3333240"/>
            <a:ext cx="2142720" cy="401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latin typeface="Arial"/>
              </a:rPr>
              <a:t>Wire Rope</a:t>
            </a:r>
            <a:endParaRPr b="0" lang="en-GB" sz="1800" spc="-1" strike="noStrike">
              <a:latin typeface="Arial"/>
            </a:endParaRPr>
          </a:p>
        </p:txBody>
      </p:sp>
      <p:sp>
        <p:nvSpPr>
          <p:cNvPr id="301" name="CustomShape 4"/>
          <p:cNvSpPr/>
          <p:nvPr/>
        </p:nvSpPr>
        <p:spPr>
          <a:xfrm>
            <a:off x="7143120" y="3333240"/>
            <a:ext cx="2142720" cy="401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latin typeface="Arial"/>
              </a:rPr>
              <a:t>Cable Clamp</a:t>
            </a:r>
            <a:endParaRPr b="0" lang="en-GB" sz="1800" spc="-1" strike="noStrike">
              <a:latin typeface="Arial"/>
            </a:endParaRPr>
          </a:p>
        </p:txBody>
      </p:sp>
      <p:sp>
        <p:nvSpPr>
          <p:cNvPr id="302" name="CustomShape 5"/>
          <p:cNvSpPr/>
          <p:nvPr/>
        </p:nvSpPr>
        <p:spPr>
          <a:xfrm>
            <a:off x="1746000" y="6295320"/>
            <a:ext cx="2142720" cy="401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latin typeface="Arial"/>
              </a:rPr>
              <a:t>Thimble</a:t>
            </a:r>
            <a:endParaRPr b="0" lang="en-GB" sz="1800" spc="-1" strike="noStrike">
              <a:latin typeface="Arial"/>
            </a:endParaRPr>
          </a:p>
        </p:txBody>
      </p:sp>
      <p:sp>
        <p:nvSpPr>
          <p:cNvPr id="303" name="CustomShape 6"/>
          <p:cNvSpPr/>
          <p:nvPr/>
        </p:nvSpPr>
        <p:spPr>
          <a:xfrm>
            <a:off x="6270120" y="6190560"/>
            <a:ext cx="2142720" cy="401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latin typeface="Arial"/>
              </a:rPr>
              <a:t>Turnbuckle</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4" name="" descr=""/>
          <p:cNvPicPr/>
          <p:nvPr/>
        </p:nvPicPr>
        <p:blipFill>
          <a:blip r:embed="rId1">
            <a:alphaModFix amt="20000"/>
          </a:blip>
          <a:srcRect l="19990" t="35006" r="19990" b="15004"/>
          <a:stretch/>
        </p:blipFill>
        <p:spPr>
          <a:xfrm>
            <a:off x="3780000" y="378720"/>
            <a:ext cx="4535640" cy="2896560"/>
          </a:xfrm>
          <a:prstGeom prst="rect">
            <a:avLst/>
          </a:prstGeom>
          <a:ln>
            <a:noFill/>
          </a:ln>
        </p:spPr>
      </p:pic>
      <p:pic>
        <p:nvPicPr>
          <p:cNvPr id="305" name="" descr=""/>
          <p:cNvPicPr/>
          <p:nvPr/>
        </p:nvPicPr>
        <p:blipFill>
          <a:blip r:embed="rId2">
            <a:alphaModFix amt="20000"/>
          </a:blip>
          <a:stretch/>
        </p:blipFill>
        <p:spPr>
          <a:xfrm>
            <a:off x="3917520" y="3528000"/>
            <a:ext cx="2633760" cy="3138840"/>
          </a:xfrm>
          <a:prstGeom prst="rect">
            <a:avLst/>
          </a:prstGeom>
          <a:ln>
            <a:noFill/>
          </a:ln>
        </p:spPr>
      </p:pic>
      <p:pic>
        <p:nvPicPr>
          <p:cNvPr id="306" name="" descr=""/>
          <p:cNvPicPr/>
          <p:nvPr/>
        </p:nvPicPr>
        <p:blipFill>
          <a:blip r:embed="rId3">
            <a:alphaModFix amt="20000"/>
          </a:blip>
          <a:stretch/>
        </p:blipFill>
        <p:spPr>
          <a:xfrm>
            <a:off x="7056000" y="3484440"/>
            <a:ext cx="2071080" cy="3261240"/>
          </a:xfrm>
          <a:prstGeom prst="rect">
            <a:avLst/>
          </a:prstGeom>
          <a:ln>
            <a:noFill/>
          </a:ln>
        </p:spPr>
      </p:pic>
      <p:pic>
        <p:nvPicPr>
          <p:cNvPr id="307" name="" descr=""/>
          <p:cNvPicPr/>
          <p:nvPr/>
        </p:nvPicPr>
        <p:blipFill>
          <a:blip r:embed="rId4">
            <a:alphaModFix amt="20000"/>
          </a:blip>
          <a:stretch/>
        </p:blipFill>
        <p:spPr>
          <a:xfrm>
            <a:off x="873000" y="3889080"/>
            <a:ext cx="2624400" cy="2676960"/>
          </a:xfrm>
          <a:prstGeom prst="rect">
            <a:avLst/>
          </a:prstGeom>
          <a:ln>
            <a:noFill/>
          </a:ln>
        </p:spPr>
      </p:pic>
      <p:sp>
        <p:nvSpPr>
          <p:cNvPr id="308" name="CustomShape 1"/>
          <p:cNvSpPr/>
          <p:nvPr/>
        </p:nvSpPr>
        <p:spPr>
          <a:xfrm>
            <a:off x="244800" y="1143000"/>
            <a:ext cx="3412440" cy="1623600"/>
          </a:xfrm>
          <a:prstGeom prst="rect">
            <a:avLst/>
          </a:prstGeom>
          <a:noFill/>
          <a:ln>
            <a:noFill/>
          </a:ln>
        </p:spPr>
        <p:style>
          <a:lnRef idx="0"/>
          <a:fillRef idx="0"/>
          <a:effectRef idx="0"/>
          <a:fontRef idx="minor"/>
        </p:style>
        <p:txBody>
          <a:bodyPr lIns="90000" rIns="90000" tIns="46800" bIns="46800" anchor="ctr">
            <a:noAutofit/>
          </a:bodyPr>
          <a:p>
            <a:pPr marL="216000" indent="-216000" algn="ctr">
              <a:lnSpc>
                <a:spcPct val="100000"/>
              </a:lnSpc>
              <a:buClr>
                <a:srgbClr val="000000"/>
              </a:buClr>
              <a:buSzPct val="45000"/>
              <a:buFont typeface="Wingdings" charset="2"/>
              <a:buChar char=""/>
            </a:pPr>
            <a:r>
              <a:rPr b="0" lang="en-US" sz="4400" spc="-1" strike="noStrike">
                <a:solidFill>
                  <a:srgbClr val="333333"/>
                </a:solidFill>
                <a:latin typeface="Arial"/>
              </a:rPr>
              <a:t>Anchors</a:t>
            </a:r>
            <a:endParaRPr b="0" lang="en-GB" sz="44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CustomShape 1"/>
          <p:cNvSpPr/>
          <p:nvPr/>
        </p:nvSpPr>
        <p:spPr>
          <a:xfrm>
            <a:off x="2075040" y="5249520"/>
            <a:ext cx="1482120" cy="797760"/>
          </a:xfrm>
          <a:prstGeom prst="rect">
            <a:avLst/>
          </a:prstGeom>
          <a:solidFill>
            <a:srgbClr val="ffff99">
              <a:alpha val="20000"/>
            </a:srgbClr>
          </a:solidFill>
          <a:ln w="9360">
            <a:solidFill>
              <a:srgbClr val="000000"/>
            </a:solidFill>
            <a:miter/>
          </a:ln>
        </p:spPr>
        <p:style>
          <a:lnRef idx="0"/>
          <a:fillRef idx="0"/>
          <a:effectRef idx="0"/>
          <a:fontRef idx="minor"/>
        </p:style>
      </p:sp>
      <p:sp>
        <p:nvSpPr>
          <p:cNvPr id="310" name="CustomShape 2"/>
          <p:cNvSpPr/>
          <p:nvPr/>
        </p:nvSpPr>
        <p:spPr>
          <a:xfrm>
            <a:off x="504000" y="1764000"/>
            <a:ext cx="9071640" cy="4989240"/>
          </a:xfrm>
          <a:prstGeom prst="rect">
            <a:avLst/>
          </a:prstGeom>
          <a:noFill/>
          <a:ln>
            <a:noFill/>
          </a:ln>
        </p:spPr>
        <p:style>
          <a:lnRef idx="0"/>
          <a:fillRef idx="0"/>
          <a:effectRef idx="0"/>
          <a:fontRef idx="minor"/>
        </p:style>
        <p:txBody>
          <a:bodyPr lIns="90000" rIns="90000" tIns="46800" bIns="46800">
            <a:noAutofit/>
          </a:bodyPr>
          <a:p>
            <a:pPr>
              <a:lnSpc>
                <a:spcPct val="100000"/>
              </a:lnSpc>
              <a:spcBef>
                <a:spcPts val="799"/>
              </a:spcBef>
            </a:pPr>
            <a:r>
              <a:rPr b="0" lang="en-US" sz="3200" spc="-1" strike="noStrike">
                <a:solidFill>
                  <a:srgbClr val="333333"/>
                </a:solidFill>
                <a:latin typeface="Arial"/>
              </a:rPr>
              <a:t>Free standing</a:t>
            </a:r>
            <a:endParaRPr b="0" lang="en-GB" sz="3200" spc="-1" strike="noStrike">
              <a:latin typeface="Arial"/>
            </a:endParaRPr>
          </a:p>
        </p:txBody>
      </p:sp>
      <p:sp>
        <p:nvSpPr>
          <p:cNvPr id="311" name="CustomShape 3"/>
          <p:cNvSpPr/>
          <p:nvPr/>
        </p:nvSpPr>
        <p:spPr>
          <a:xfrm>
            <a:off x="2700000" y="2509560"/>
            <a:ext cx="228960" cy="2624400"/>
          </a:xfrm>
          <a:prstGeom prst="rect">
            <a:avLst/>
          </a:prstGeom>
          <a:solidFill>
            <a:srgbClr val="808080">
              <a:alpha val="20000"/>
            </a:srgbClr>
          </a:solidFill>
          <a:ln w="9360">
            <a:solidFill>
              <a:srgbClr val="000000"/>
            </a:solidFill>
            <a:miter/>
          </a:ln>
        </p:spPr>
        <p:style>
          <a:lnRef idx="0"/>
          <a:fillRef idx="0"/>
          <a:effectRef idx="0"/>
          <a:fontRef idx="minor"/>
        </p:style>
      </p:sp>
      <p:sp>
        <p:nvSpPr>
          <p:cNvPr id="312" name="CustomShape 4"/>
          <p:cNvSpPr/>
          <p:nvPr/>
        </p:nvSpPr>
        <p:spPr>
          <a:xfrm>
            <a:off x="2530080" y="5133960"/>
            <a:ext cx="570600" cy="113760"/>
          </a:xfrm>
          <a:prstGeom prst="rect">
            <a:avLst/>
          </a:prstGeom>
          <a:solidFill>
            <a:srgbClr val="808080">
              <a:alpha val="20000"/>
            </a:srgbClr>
          </a:solidFill>
          <a:ln w="9360">
            <a:solidFill>
              <a:srgbClr val="000000"/>
            </a:solidFill>
            <a:miter/>
          </a:ln>
        </p:spPr>
        <p:style>
          <a:lnRef idx="0"/>
          <a:fillRef idx="0"/>
          <a:effectRef idx="0"/>
          <a:fontRef idx="minor"/>
        </p:style>
      </p:sp>
      <p:sp>
        <p:nvSpPr>
          <p:cNvPr id="313" name="Line 5"/>
          <p:cNvSpPr/>
          <p:nvPr/>
        </p:nvSpPr>
        <p:spPr>
          <a:xfrm>
            <a:off x="1259640" y="5291640"/>
            <a:ext cx="3024000" cy="1440"/>
          </a:xfrm>
          <a:prstGeom prst="line">
            <a:avLst/>
          </a:prstGeom>
          <a:ln w="9360">
            <a:solidFill>
              <a:srgbClr val="000000"/>
            </a:solidFill>
            <a:custDash>
              <a:ds d="100000" sp="300000"/>
              <a:ds d="800000" sp="300000"/>
            </a:custDash>
            <a:miter/>
          </a:ln>
        </p:spPr>
        <p:style>
          <a:lnRef idx="0"/>
          <a:fillRef idx="0"/>
          <a:effectRef idx="0"/>
          <a:fontRef idx="minor"/>
        </p:style>
      </p:sp>
      <p:sp>
        <p:nvSpPr>
          <p:cNvPr id="314" name="CustomShape 6"/>
          <p:cNvSpPr/>
          <p:nvPr/>
        </p:nvSpPr>
        <p:spPr>
          <a:xfrm rot="16200000">
            <a:off x="2273760" y="5218560"/>
            <a:ext cx="685800" cy="57600"/>
          </a:xfrm>
          <a:prstGeom prst="rect">
            <a:avLst/>
          </a:prstGeom>
          <a:solidFill>
            <a:srgbClr val="808080">
              <a:alpha val="20000"/>
            </a:srgbClr>
          </a:solidFill>
          <a:ln w="9360">
            <a:solidFill>
              <a:srgbClr val="000000"/>
            </a:solidFill>
            <a:miter/>
          </a:ln>
        </p:spPr>
        <p:style>
          <a:lnRef idx="0"/>
          <a:fillRef idx="0"/>
          <a:effectRef idx="0"/>
          <a:fontRef idx="minor"/>
        </p:style>
      </p:sp>
      <p:sp>
        <p:nvSpPr>
          <p:cNvPr id="315" name="CustomShape 7"/>
          <p:cNvSpPr/>
          <p:nvPr/>
        </p:nvSpPr>
        <p:spPr>
          <a:xfrm rot="16200000">
            <a:off x="2672640" y="5218560"/>
            <a:ext cx="685800" cy="57600"/>
          </a:xfrm>
          <a:prstGeom prst="rect">
            <a:avLst/>
          </a:prstGeom>
          <a:solidFill>
            <a:srgbClr val="808080">
              <a:alpha val="20000"/>
            </a:srgbClr>
          </a:solidFill>
          <a:ln w="9360">
            <a:solidFill>
              <a:srgbClr val="000000"/>
            </a:solidFill>
            <a:miter/>
          </a:ln>
        </p:spPr>
        <p:style>
          <a:lnRef idx="0"/>
          <a:fillRef idx="0"/>
          <a:effectRef idx="0"/>
          <a:fontRef idx="minor"/>
        </p:style>
      </p:sp>
      <p:pic>
        <p:nvPicPr>
          <p:cNvPr id="316" name="" descr=""/>
          <p:cNvPicPr/>
          <p:nvPr/>
        </p:nvPicPr>
        <p:blipFill>
          <a:blip r:embed="rId1">
            <a:alphaModFix amt="20000"/>
          </a:blip>
          <a:stretch/>
        </p:blipFill>
        <p:spPr>
          <a:xfrm>
            <a:off x="5575320" y="1721880"/>
            <a:ext cx="3748320" cy="5081760"/>
          </a:xfrm>
          <a:prstGeom prst="rect">
            <a:avLst/>
          </a:prstGeom>
          <a:ln>
            <a:noFill/>
          </a:ln>
        </p:spPr>
      </p:pic>
      <p:sp>
        <p:nvSpPr>
          <p:cNvPr id="317" name="CustomShape 8"/>
          <p:cNvSpPr/>
          <p:nvPr/>
        </p:nvSpPr>
        <p:spPr>
          <a:xfrm>
            <a:off x="7560000" y="7056000"/>
            <a:ext cx="2486160" cy="402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CustomShape 1"/>
          <p:cNvSpPr/>
          <p:nvPr/>
        </p:nvSpPr>
        <p:spPr>
          <a:xfrm>
            <a:off x="2182320" y="228600"/>
            <a:ext cx="5713920" cy="8319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1" lang="en-US" sz="4800" spc="-1" strike="noStrike">
                <a:solidFill>
                  <a:srgbClr val="000000"/>
                </a:solidFill>
                <a:latin typeface="Verdana"/>
                <a:ea typeface="Verdana"/>
              </a:rPr>
              <a:t>Alternators</a:t>
            </a:r>
            <a:endParaRPr b="0" lang="en-GB" sz="4800" spc="-1" strike="noStrike">
              <a:latin typeface="Arial"/>
            </a:endParaRPr>
          </a:p>
        </p:txBody>
      </p:sp>
      <p:pic>
        <p:nvPicPr>
          <p:cNvPr id="204" name="Google Shape;202;p7_1" descr=""/>
          <p:cNvPicPr/>
          <p:nvPr/>
        </p:nvPicPr>
        <p:blipFill>
          <a:blip r:embed="rId1">
            <a:alphaModFix amt="20000"/>
          </a:blip>
          <a:stretch/>
        </p:blipFill>
        <p:spPr>
          <a:xfrm>
            <a:off x="2193480" y="50760"/>
            <a:ext cx="5840280" cy="7559280"/>
          </a:xfrm>
          <a:prstGeom prst="rect">
            <a:avLst/>
          </a:prstGeom>
          <a:ln>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CustomShape 1"/>
          <p:cNvSpPr/>
          <p:nvPr/>
        </p:nvSpPr>
        <p:spPr>
          <a:xfrm>
            <a:off x="503280" y="300240"/>
            <a:ext cx="9066600" cy="1256760"/>
          </a:xfrm>
          <a:prstGeom prst="rect">
            <a:avLst/>
          </a:prstGeom>
          <a:noFill/>
          <a:ln>
            <a:noFill/>
          </a:ln>
        </p:spPr>
        <p:style>
          <a:lnRef idx="0"/>
          <a:fillRef idx="0"/>
          <a:effectRef idx="0"/>
          <a:fontRef idx="minor"/>
        </p:style>
      </p:sp>
      <p:sp>
        <p:nvSpPr>
          <p:cNvPr id="319" name="CustomShape 2"/>
          <p:cNvSpPr/>
          <p:nvPr/>
        </p:nvSpPr>
        <p:spPr>
          <a:xfrm>
            <a:off x="504000" y="1769040"/>
            <a:ext cx="4426560" cy="4384440"/>
          </a:xfrm>
          <a:prstGeom prst="rect">
            <a:avLst/>
          </a:prstGeom>
          <a:noFill/>
          <a:ln>
            <a:noFill/>
          </a:ln>
        </p:spPr>
        <p:style>
          <a:lnRef idx="0"/>
          <a:fillRef idx="0"/>
          <a:effectRef idx="0"/>
          <a:fontRef idx="minor"/>
        </p:style>
        <p:txBody>
          <a:bodyPr lIns="0" rIns="0" tIns="0" bIns="0">
            <a:noAutofit/>
          </a:bodyPr>
          <a:p>
            <a:pPr marL="432000" indent="-323640">
              <a:lnSpc>
                <a:spcPct val="100000"/>
              </a:lnSpc>
              <a:spcAft>
                <a:spcPts val="1417"/>
              </a:spcAft>
              <a:buClr>
                <a:srgbClr val="000000"/>
              </a:buClr>
              <a:buSzPct val="45000"/>
              <a:buFont typeface="Wingdings" charset="2"/>
              <a:buChar char=""/>
            </a:pPr>
            <a:r>
              <a:rPr b="0" lang="en-US" sz="3200" spc="-1" strike="noStrike">
                <a:solidFill>
                  <a:srgbClr val="333333"/>
                </a:solidFill>
                <a:latin typeface="Arial"/>
              </a:rPr>
              <a:t>Lattice Tower</a:t>
            </a:r>
            <a:endParaRPr b="0" lang="en-GB" sz="3200" spc="-1" strike="noStrike">
              <a:latin typeface="Arial"/>
            </a:endParaRPr>
          </a:p>
        </p:txBody>
      </p:sp>
      <p:pic>
        <p:nvPicPr>
          <p:cNvPr id="320" name="" descr=""/>
          <p:cNvPicPr/>
          <p:nvPr/>
        </p:nvPicPr>
        <p:blipFill>
          <a:blip r:embed="rId1">
            <a:alphaModFix amt="20000"/>
          </a:blip>
          <a:stretch/>
        </p:blipFill>
        <p:spPr>
          <a:xfrm>
            <a:off x="5317560" y="1517400"/>
            <a:ext cx="4039920" cy="5387400"/>
          </a:xfrm>
          <a:prstGeom prst="rect">
            <a:avLst/>
          </a:prstGeom>
          <a:ln>
            <a:noFill/>
          </a:ln>
        </p:spPr>
      </p:pic>
      <p:pic>
        <p:nvPicPr>
          <p:cNvPr id="321" name="" descr=""/>
          <p:cNvPicPr/>
          <p:nvPr/>
        </p:nvPicPr>
        <p:blipFill>
          <a:blip r:embed="rId2">
            <a:alphaModFix amt="20000"/>
          </a:blip>
          <a:srcRect l="35047" t="0" r="35047" b="0"/>
          <a:stretch/>
        </p:blipFill>
        <p:spPr>
          <a:xfrm>
            <a:off x="1983960" y="2460240"/>
            <a:ext cx="1904400" cy="3054960"/>
          </a:xfrm>
          <a:prstGeom prst="rect">
            <a:avLst/>
          </a:prstGeom>
          <a:ln>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322" name="" descr=""/>
          <p:cNvPicPr/>
          <p:nvPr/>
        </p:nvPicPr>
        <p:blipFill>
          <a:blip r:embed="rId1">
            <a:alphaModFix amt="20000"/>
          </a:blip>
          <a:srcRect l="54804" t="20074" r="14949" b="15059"/>
          <a:stretch/>
        </p:blipFill>
        <p:spPr>
          <a:xfrm>
            <a:off x="2460240" y="718560"/>
            <a:ext cx="5238000" cy="6186240"/>
          </a:xfrm>
          <a:prstGeom prst="rect">
            <a:avLst/>
          </a:prstGeom>
          <a:ln>
            <a:noFill/>
          </a:ln>
        </p:spPr>
      </p:pic>
      <p:sp>
        <p:nvSpPr>
          <p:cNvPr id="323" name="CustomShape 1"/>
          <p:cNvSpPr/>
          <p:nvPr/>
        </p:nvSpPr>
        <p:spPr>
          <a:xfrm>
            <a:off x="503280" y="300240"/>
            <a:ext cx="9066600" cy="125676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400" spc="-1" strike="noStrike">
                <a:latin typeface="Arial"/>
              </a:rPr>
              <a:t>52m Lattice Tower with Crane (USA)</a:t>
            </a:r>
            <a:endParaRPr b="0" lang="en-GB" sz="44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CustomShape 1"/>
          <p:cNvSpPr/>
          <p:nvPr/>
        </p:nvSpPr>
        <p:spPr>
          <a:xfrm>
            <a:off x="2183040" y="84960"/>
            <a:ext cx="6960600" cy="583920"/>
          </a:xfrm>
          <a:prstGeom prst="rect">
            <a:avLst/>
          </a:prstGeom>
          <a:solidFill>
            <a:srgbClr val="99ccff">
              <a:alpha val="20000"/>
            </a:srgbClr>
          </a:solidFill>
          <a:ln>
            <a:solidFill>
              <a:srgbClr val="000000"/>
            </a:solidFill>
          </a:ln>
        </p:spPr>
        <p:style>
          <a:lnRef idx="0"/>
          <a:fillRef idx="0"/>
          <a:effectRef idx="0"/>
          <a:fontRef idx="minor"/>
        </p:style>
        <p:txBody>
          <a:bodyPr lIns="90000" rIns="90000" tIns="45000" bIns="45000">
            <a:noAutofit/>
          </a:bodyPr>
          <a:p>
            <a:pPr algn="ctr">
              <a:lnSpc>
                <a:spcPct val="100000"/>
              </a:lnSpc>
            </a:pPr>
            <a:r>
              <a:rPr b="1" lang="en-US" sz="3200" spc="-1" strike="noStrike">
                <a:latin typeface="Verdana"/>
              </a:rPr>
              <a:t>Wagonplatz, Germany</a:t>
            </a:r>
            <a:endParaRPr b="0" lang="en-GB" sz="3200" spc="-1" strike="noStrike">
              <a:latin typeface="Arial"/>
            </a:endParaRPr>
          </a:p>
        </p:txBody>
      </p:sp>
      <p:sp>
        <p:nvSpPr>
          <p:cNvPr id="325" name="CustomShape 2"/>
          <p:cNvSpPr/>
          <p:nvPr/>
        </p:nvSpPr>
        <p:spPr>
          <a:xfrm>
            <a:off x="2971800" y="912240"/>
            <a:ext cx="5714640" cy="4680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600" spc="-1" strike="noStrike">
                <a:latin typeface="Arial"/>
              </a:rPr>
              <a:t>Off Grid Domestic Power System</a:t>
            </a:r>
            <a:endParaRPr b="0" lang="en-GB" sz="2600" spc="-1" strike="noStrike">
              <a:latin typeface="Arial"/>
            </a:endParaRPr>
          </a:p>
        </p:txBody>
      </p:sp>
      <p:sp>
        <p:nvSpPr>
          <p:cNvPr id="326" name="CustomShape 3"/>
          <p:cNvSpPr/>
          <p:nvPr/>
        </p:nvSpPr>
        <p:spPr>
          <a:xfrm>
            <a:off x="228600" y="1625040"/>
            <a:ext cx="9851040" cy="5689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2600" spc="-1" strike="noStrike">
                <a:latin typeface="Arial"/>
              </a:rPr>
              <a:t> </a:t>
            </a:r>
            <a:r>
              <a:rPr b="0" lang="en-US" sz="2600" spc="-1" strike="noStrike">
                <a:latin typeface="Arial"/>
              </a:rPr>
              <a:t>- 1.8m Turbine</a:t>
            </a:r>
            <a:endParaRPr b="0" lang="en-GB" sz="2600" spc="-1" strike="noStrike">
              <a:latin typeface="Arial"/>
            </a:endParaRPr>
          </a:p>
          <a:p>
            <a:pPr>
              <a:lnSpc>
                <a:spcPct val="100000"/>
              </a:lnSpc>
            </a:pPr>
            <a:r>
              <a:rPr b="0" lang="en-US" sz="2600" spc="-1" strike="noStrike">
                <a:latin typeface="Arial"/>
              </a:rPr>
              <a:t> </a:t>
            </a:r>
            <a:r>
              <a:rPr b="0" lang="en-US" sz="2600" spc="-1" strike="noStrike">
                <a:latin typeface="Arial"/>
              </a:rPr>
              <a:t>- 12V Battery System</a:t>
            </a:r>
            <a:endParaRPr b="0" lang="en-GB" sz="2600" spc="-1" strike="noStrike">
              <a:latin typeface="Arial"/>
            </a:endParaRPr>
          </a:p>
          <a:p>
            <a:pPr>
              <a:lnSpc>
                <a:spcPct val="100000"/>
              </a:lnSpc>
            </a:pPr>
            <a:r>
              <a:rPr b="0" lang="en-US" sz="2600" spc="-1" strike="noStrike">
                <a:latin typeface="Arial"/>
              </a:rPr>
              <a:t> </a:t>
            </a:r>
            <a:r>
              <a:rPr b="0" lang="en-US" sz="2600" spc="-1" strike="noStrike">
                <a:latin typeface="Arial"/>
              </a:rPr>
              <a:t>- 300W Inverter</a:t>
            </a:r>
            <a:endParaRPr b="0" lang="en-GB" sz="2600" spc="-1" strike="noStrike">
              <a:latin typeface="Arial"/>
            </a:endParaRPr>
          </a:p>
          <a:p>
            <a:pPr>
              <a:lnSpc>
                <a:spcPct val="100000"/>
              </a:lnSpc>
            </a:pPr>
            <a:r>
              <a:rPr b="0" lang="en-US" sz="2600" spc="-1" strike="noStrike">
                <a:latin typeface="Arial"/>
              </a:rPr>
              <a:t> </a:t>
            </a:r>
            <a:r>
              <a:rPr b="0" lang="en-US" sz="2600" spc="-1" strike="noStrike">
                <a:latin typeface="Arial"/>
              </a:rPr>
              <a:t>- Variety of Small PV</a:t>
            </a:r>
            <a:endParaRPr b="0" lang="en-GB" sz="2600" spc="-1" strike="noStrike">
              <a:latin typeface="Arial"/>
            </a:endParaRPr>
          </a:p>
          <a:p>
            <a:pPr>
              <a:lnSpc>
                <a:spcPct val="100000"/>
              </a:lnSpc>
            </a:pPr>
            <a:endParaRPr b="0" lang="en-GB" sz="2600" spc="-1" strike="noStrike">
              <a:latin typeface="Arial"/>
            </a:endParaRPr>
          </a:p>
          <a:p>
            <a:pPr>
              <a:lnSpc>
                <a:spcPct val="100000"/>
              </a:lnSpc>
            </a:pPr>
            <a:r>
              <a:rPr b="0" lang="en-US" sz="2600" spc="-1" strike="noStrike">
                <a:latin typeface="Arial"/>
              </a:rPr>
              <a:t> </a:t>
            </a:r>
            <a:r>
              <a:rPr b="0" lang="en-US" sz="2600" spc="-1" strike="noStrike">
                <a:latin typeface="Arial"/>
              </a:rPr>
              <a:t>- Central battery </a:t>
            </a:r>
            <a:endParaRPr b="0" lang="en-GB" sz="2600" spc="-1" strike="noStrike">
              <a:latin typeface="Arial"/>
            </a:endParaRPr>
          </a:p>
          <a:p>
            <a:pPr>
              <a:lnSpc>
                <a:spcPct val="100000"/>
              </a:lnSpc>
            </a:pPr>
            <a:r>
              <a:rPr b="0" lang="en-US" sz="2600" spc="-1" strike="noStrike">
                <a:latin typeface="Arial"/>
              </a:rPr>
              <a:t>   </a:t>
            </a:r>
            <a:r>
              <a:rPr b="0" lang="en-US" sz="2600" spc="-1" strike="noStrike">
                <a:latin typeface="Arial"/>
              </a:rPr>
              <a:t>storage in kitchen </a:t>
            </a:r>
            <a:endParaRPr b="0" lang="en-GB" sz="2600" spc="-1" strike="noStrike">
              <a:latin typeface="Arial"/>
            </a:endParaRPr>
          </a:p>
          <a:p>
            <a:pPr>
              <a:lnSpc>
                <a:spcPct val="100000"/>
              </a:lnSpc>
            </a:pPr>
            <a:r>
              <a:rPr b="0" lang="en-US" sz="2600" spc="-1" strike="noStrike">
                <a:latin typeface="Arial"/>
              </a:rPr>
              <a:t> </a:t>
            </a:r>
            <a:r>
              <a:rPr b="0" lang="en-US" sz="2600" spc="-1" strike="noStrike">
                <a:latin typeface="Arial"/>
              </a:rPr>
              <a:t>- Smaller systems in </a:t>
            </a:r>
            <a:endParaRPr b="0" lang="en-GB" sz="2600" spc="-1" strike="noStrike">
              <a:latin typeface="Arial"/>
            </a:endParaRPr>
          </a:p>
          <a:p>
            <a:pPr>
              <a:lnSpc>
                <a:spcPct val="100000"/>
              </a:lnSpc>
            </a:pPr>
            <a:r>
              <a:rPr b="0" lang="en-US" sz="2600" spc="-1" strike="noStrike">
                <a:latin typeface="Arial"/>
              </a:rPr>
              <a:t>    </a:t>
            </a:r>
            <a:r>
              <a:rPr b="0" lang="en-US" sz="2600" spc="-1" strike="noStrike">
                <a:latin typeface="Arial"/>
              </a:rPr>
              <a:t>each wagon fed by PV</a:t>
            </a:r>
            <a:endParaRPr b="0" lang="en-GB" sz="2600" spc="-1" strike="noStrike">
              <a:latin typeface="Arial"/>
            </a:endParaRPr>
          </a:p>
          <a:p>
            <a:pPr>
              <a:lnSpc>
                <a:spcPct val="100000"/>
              </a:lnSpc>
            </a:pPr>
            <a:r>
              <a:rPr b="0" lang="en-US" sz="2600" spc="-1" strike="noStrike">
                <a:latin typeface="Arial"/>
              </a:rPr>
              <a:t> </a:t>
            </a:r>
            <a:r>
              <a:rPr b="0" lang="en-US" sz="2600" spc="-1" strike="noStrike">
                <a:latin typeface="Arial"/>
              </a:rPr>
              <a:t>- Lighting, Laptops</a:t>
            </a:r>
            <a:endParaRPr b="0" lang="en-GB" sz="2600" spc="-1" strike="noStrike">
              <a:latin typeface="Arial"/>
            </a:endParaRPr>
          </a:p>
          <a:p>
            <a:pPr>
              <a:lnSpc>
                <a:spcPct val="100000"/>
              </a:lnSpc>
            </a:pPr>
            <a:endParaRPr b="0" lang="en-GB" sz="2600" spc="-1" strike="noStrike">
              <a:latin typeface="Arial"/>
            </a:endParaRPr>
          </a:p>
          <a:p>
            <a:pPr>
              <a:lnSpc>
                <a:spcPct val="100000"/>
              </a:lnSpc>
            </a:pPr>
            <a:endParaRPr b="0" lang="en-GB" sz="2600" spc="-1" strike="noStrike">
              <a:latin typeface="Arial"/>
            </a:endParaRPr>
          </a:p>
          <a:p>
            <a:pPr>
              <a:lnSpc>
                <a:spcPct val="100000"/>
              </a:lnSpc>
            </a:pPr>
            <a:endParaRPr b="0" lang="en-GB" sz="2600" spc="-1" strike="noStrike">
              <a:latin typeface="Arial"/>
            </a:endParaRPr>
          </a:p>
          <a:p>
            <a:pPr>
              <a:lnSpc>
                <a:spcPct val="100000"/>
              </a:lnSpc>
            </a:pPr>
            <a:endParaRPr b="0" lang="en-GB" sz="2600" spc="-1" strike="noStrike">
              <a:latin typeface="Arial"/>
            </a:endParaRPr>
          </a:p>
        </p:txBody>
      </p:sp>
      <p:pic>
        <p:nvPicPr>
          <p:cNvPr id="327" name="" descr=""/>
          <p:cNvPicPr/>
          <p:nvPr/>
        </p:nvPicPr>
        <p:blipFill>
          <a:blip r:embed="rId1">
            <a:alphaModFix amt="20000"/>
          </a:blip>
          <a:stretch/>
        </p:blipFill>
        <p:spPr>
          <a:xfrm rot="5400000">
            <a:off x="4114440" y="1599480"/>
            <a:ext cx="5943240" cy="5486040"/>
          </a:xfrm>
          <a:prstGeom prst="rect">
            <a:avLst/>
          </a:prstGeom>
          <a:ln>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CustomShape 1"/>
          <p:cNvSpPr/>
          <p:nvPr/>
        </p:nvSpPr>
        <p:spPr>
          <a:xfrm>
            <a:off x="2182680" y="84600"/>
            <a:ext cx="5714640" cy="583920"/>
          </a:xfrm>
          <a:prstGeom prst="rect">
            <a:avLst/>
          </a:prstGeom>
          <a:solidFill>
            <a:srgbClr val="99ccff">
              <a:alpha val="20000"/>
            </a:srgbClr>
          </a:solidFill>
          <a:ln>
            <a:solidFill>
              <a:srgbClr val="000000"/>
            </a:solidFill>
          </a:ln>
        </p:spPr>
        <p:style>
          <a:lnRef idx="0"/>
          <a:fillRef idx="0"/>
          <a:effectRef idx="0"/>
          <a:fontRef idx="minor"/>
        </p:style>
        <p:txBody>
          <a:bodyPr lIns="90000" rIns="90000" tIns="45000" bIns="45000">
            <a:noAutofit/>
          </a:bodyPr>
          <a:p>
            <a:pPr algn="ctr">
              <a:lnSpc>
                <a:spcPct val="100000"/>
              </a:lnSpc>
            </a:pPr>
            <a:r>
              <a:rPr b="1" lang="en-US" sz="3200" spc="-1" strike="noStrike">
                <a:latin typeface="Verdana"/>
              </a:rPr>
              <a:t>Wind Empowerment</a:t>
            </a:r>
            <a:endParaRPr b="0" lang="en-GB" sz="3200" spc="-1" strike="noStrike">
              <a:latin typeface="Arial"/>
            </a:endParaRPr>
          </a:p>
        </p:txBody>
      </p:sp>
      <p:sp>
        <p:nvSpPr>
          <p:cNvPr id="329" name="CustomShape 2"/>
          <p:cNvSpPr/>
          <p:nvPr/>
        </p:nvSpPr>
        <p:spPr>
          <a:xfrm>
            <a:off x="337320" y="5786280"/>
            <a:ext cx="9509760" cy="1599840"/>
          </a:xfrm>
          <a:prstGeom prst="rect">
            <a:avLst/>
          </a:prstGeom>
          <a:noFill/>
          <a:ln>
            <a:noFill/>
          </a:ln>
        </p:spPr>
        <p:style>
          <a:lnRef idx="0"/>
          <a:fillRef idx="0"/>
          <a:effectRef idx="0"/>
          <a:fontRef idx="minor"/>
        </p:style>
        <p:txBody>
          <a:bodyPr lIns="90000" rIns="90000" tIns="45000" bIns="45000">
            <a:noAutofit/>
          </a:bodyPr>
          <a:p>
            <a:pPr>
              <a:lnSpc>
                <a:spcPct val="100000"/>
              </a:lnSpc>
            </a:pPr>
            <a:endParaRPr b="0" lang="en-GB" sz="1800" spc="-1" strike="noStrike">
              <a:latin typeface="Arial"/>
            </a:endParaRPr>
          </a:p>
          <a:p>
            <a:pPr>
              <a:lnSpc>
                <a:spcPct val="100000"/>
              </a:lnSpc>
            </a:pPr>
            <a:endParaRPr b="0" lang="en-GB" sz="1800" spc="-1" strike="noStrike">
              <a:latin typeface="Arial"/>
            </a:endParaRPr>
          </a:p>
          <a:p>
            <a:pPr>
              <a:lnSpc>
                <a:spcPct val="100000"/>
              </a:lnSpc>
            </a:pPr>
            <a:r>
              <a:rPr b="0" lang="en-US" sz="2200" spc="-1" strike="noStrike">
                <a:latin typeface="Verdana"/>
              </a:rPr>
              <a:t>Information sharing</a:t>
            </a:r>
            <a:endParaRPr b="0" lang="en-GB" sz="2200" spc="-1" strike="noStrike">
              <a:latin typeface="Arial"/>
            </a:endParaRPr>
          </a:p>
          <a:p>
            <a:pPr>
              <a:lnSpc>
                <a:spcPct val="100000"/>
              </a:lnSpc>
            </a:pPr>
            <a:r>
              <a:rPr b="0" lang="en-US" sz="2200" spc="-1" strike="noStrike">
                <a:latin typeface="Verdana"/>
              </a:rPr>
              <a:t>Research – Technical and Social</a:t>
            </a:r>
            <a:endParaRPr b="0" lang="en-GB" sz="2200" spc="-1" strike="noStrike">
              <a:latin typeface="Arial"/>
            </a:endParaRPr>
          </a:p>
        </p:txBody>
      </p:sp>
      <p:pic>
        <p:nvPicPr>
          <p:cNvPr id="330" name="" descr=""/>
          <p:cNvPicPr/>
          <p:nvPr/>
        </p:nvPicPr>
        <p:blipFill>
          <a:blip r:embed="rId1">
            <a:alphaModFix amt="20000"/>
          </a:blip>
          <a:srcRect l="24910" t="25089" r="9969" b="15059"/>
          <a:stretch/>
        </p:blipFill>
        <p:spPr>
          <a:xfrm>
            <a:off x="210960" y="1514520"/>
            <a:ext cx="9372240" cy="4800240"/>
          </a:xfrm>
          <a:prstGeom prst="rect">
            <a:avLst/>
          </a:prstGeom>
          <a:ln>
            <a:noFill/>
          </a:ln>
        </p:spPr>
      </p:pic>
      <p:sp>
        <p:nvSpPr>
          <p:cNvPr id="331" name="CustomShape 3"/>
          <p:cNvSpPr/>
          <p:nvPr/>
        </p:nvSpPr>
        <p:spPr>
          <a:xfrm>
            <a:off x="767160" y="713880"/>
            <a:ext cx="9062280" cy="428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2200" spc="-1" strike="noStrike">
                <a:latin typeface="Verdana"/>
              </a:rPr>
              <a:t>International association of Hugh Piggott Wind Turbine Builders</a:t>
            </a:r>
            <a:endParaRPr b="0" lang="en-GB" sz="22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CustomShape 1"/>
          <p:cNvSpPr/>
          <p:nvPr/>
        </p:nvSpPr>
        <p:spPr>
          <a:xfrm>
            <a:off x="1143000" y="84600"/>
            <a:ext cx="8229240" cy="583920"/>
          </a:xfrm>
          <a:prstGeom prst="rect">
            <a:avLst/>
          </a:prstGeom>
          <a:solidFill>
            <a:srgbClr val="99ccff">
              <a:alpha val="20000"/>
            </a:srgbClr>
          </a:solidFill>
          <a:ln>
            <a:solidFill>
              <a:srgbClr val="000000"/>
            </a:solidFill>
          </a:ln>
        </p:spPr>
        <p:style>
          <a:lnRef idx="0"/>
          <a:fillRef idx="0"/>
          <a:effectRef idx="0"/>
          <a:fontRef idx="minor"/>
        </p:style>
        <p:txBody>
          <a:bodyPr lIns="90000" rIns="90000" tIns="45000" bIns="45000">
            <a:noAutofit/>
          </a:bodyPr>
          <a:p>
            <a:pPr algn="ctr">
              <a:lnSpc>
                <a:spcPct val="100000"/>
              </a:lnSpc>
            </a:pPr>
            <a:r>
              <a:rPr b="1" lang="en-US" sz="3200" spc="-1" strike="noStrike">
                <a:latin typeface="Verdana"/>
              </a:rPr>
              <a:t>Wind Empowerment - Research</a:t>
            </a:r>
            <a:endParaRPr b="0" lang="en-GB" sz="3200" spc="-1" strike="noStrike">
              <a:latin typeface="Arial"/>
            </a:endParaRPr>
          </a:p>
        </p:txBody>
      </p:sp>
      <p:sp>
        <p:nvSpPr>
          <p:cNvPr id="333" name="CustomShape 2"/>
          <p:cNvSpPr/>
          <p:nvPr/>
        </p:nvSpPr>
        <p:spPr>
          <a:xfrm>
            <a:off x="4567320" y="5152680"/>
            <a:ext cx="9509760" cy="1599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2200" spc="-1" strike="noStrike">
                <a:latin typeface="Verdana"/>
              </a:rPr>
              <a:t>Technical and Social:</a:t>
            </a:r>
            <a:endParaRPr b="0" lang="en-GB" sz="2200" spc="-1" strike="noStrike">
              <a:latin typeface="Arial"/>
            </a:endParaRPr>
          </a:p>
          <a:p>
            <a:pPr>
              <a:lnSpc>
                <a:spcPct val="100000"/>
              </a:lnSpc>
            </a:pPr>
            <a:r>
              <a:rPr b="0" lang="en-US" sz="2200" spc="-1" strike="noStrike">
                <a:latin typeface="Verdana"/>
              </a:rPr>
              <a:t> </a:t>
            </a:r>
            <a:r>
              <a:rPr b="0" lang="en-US" sz="2200" spc="-1" strike="noStrike">
                <a:latin typeface="Verdana"/>
              </a:rPr>
              <a:t>- Rotor and alternator efficiency</a:t>
            </a:r>
            <a:endParaRPr b="0" lang="en-GB" sz="2200" spc="-1" strike="noStrike">
              <a:latin typeface="Arial"/>
            </a:endParaRPr>
          </a:p>
          <a:p>
            <a:pPr>
              <a:lnSpc>
                <a:spcPct val="100000"/>
              </a:lnSpc>
            </a:pPr>
            <a:r>
              <a:rPr b="0" lang="en-US" sz="2200" spc="-1" strike="noStrike">
                <a:latin typeface="Verdana"/>
              </a:rPr>
              <a:t> </a:t>
            </a:r>
            <a:r>
              <a:rPr b="0" lang="en-US" sz="2200" spc="-1" strike="noStrike">
                <a:latin typeface="Verdana"/>
              </a:rPr>
              <a:t>- Levelised Cost of Energy</a:t>
            </a:r>
            <a:endParaRPr b="0" lang="en-GB" sz="2200" spc="-1" strike="noStrike">
              <a:latin typeface="Arial"/>
            </a:endParaRPr>
          </a:p>
          <a:p>
            <a:pPr>
              <a:lnSpc>
                <a:spcPct val="100000"/>
              </a:lnSpc>
            </a:pPr>
            <a:r>
              <a:rPr b="0" lang="en-US" sz="2200" spc="-1" strike="noStrike">
                <a:latin typeface="Verdana"/>
              </a:rPr>
              <a:t> </a:t>
            </a:r>
            <a:r>
              <a:rPr b="0" lang="en-US" sz="2200" spc="-1" strike="noStrike">
                <a:latin typeface="Verdana"/>
              </a:rPr>
              <a:t>- Social Integration of Turbines</a:t>
            </a:r>
            <a:endParaRPr b="0" lang="en-GB" sz="2200" spc="-1" strike="noStrike">
              <a:latin typeface="Arial"/>
            </a:endParaRPr>
          </a:p>
        </p:txBody>
      </p:sp>
      <p:pic>
        <p:nvPicPr>
          <p:cNvPr id="334" name="" descr=""/>
          <p:cNvPicPr/>
          <p:nvPr/>
        </p:nvPicPr>
        <p:blipFill>
          <a:blip r:embed="rId1">
            <a:alphaModFix amt="20000"/>
          </a:blip>
          <a:stretch/>
        </p:blipFill>
        <p:spPr>
          <a:xfrm>
            <a:off x="4572000" y="1247400"/>
            <a:ext cx="5312160" cy="3781440"/>
          </a:xfrm>
          <a:prstGeom prst="rect">
            <a:avLst/>
          </a:prstGeom>
          <a:ln>
            <a:noFill/>
          </a:ln>
        </p:spPr>
      </p:pic>
      <p:pic>
        <p:nvPicPr>
          <p:cNvPr id="335" name="" descr=""/>
          <p:cNvPicPr/>
          <p:nvPr/>
        </p:nvPicPr>
        <p:blipFill>
          <a:blip r:embed="rId2">
            <a:alphaModFix amt="20000"/>
          </a:blip>
          <a:srcRect l="39859" t="20074" r="24910" b="10044"/>
          <a:stretch/>
        </p:blipFill>
        <p:spPr>
          <a:xfrm>
            <a:off x="451800" y="1060920"/>
            <a:ext cx="3891240" cy="5796720"/>
          </a:xfrm>
          <a:prstGeom prst="rect">
            <a:avLst/>
          </a:prstGeom>
          <a:ln>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CustomShape 1"/>
          <p:cNvSpPr/>
          <p:nvPr/>
        </p:nvSpPr>
        <p:spPr>
          <a:xfrm>
            <a:off x="1828800" y="120600"/>
            <a:ext cx="6297480" cy="583920"/>
          </a:xfrm>
          <a:prstGeom prst="rect">
            <a:avLst/>
          </a:prstGeom>
          <a:solidFill>
            <a:srgbClr val="99ccff">
              <a:alpha val="20000"/>
            </a:srgbClr>
          </a:solidFill>
          <a:ln>
            <a:solidFill>
              <a:srgbClr val="000000"/>
            </a:solidFill>
          </a:ln>
        </p:spPr>
        <p:style>
          <a:lnRef idx="0"/>
          <a:fillRef idx="0"/>
          <a:effectRef idx="0"/>
          <a:fontRef idx="minor"/>
        </p:style>
        <p:txBody>
          <a:bodyPr lIns="90000" rIns="90000" tIns="45000" bIns="45000">
            <a:noAutofit/>
          </a:bodyPr>
          <a:p>
            <a:pPr algn="ctr">
              <a:lnSpc>
                <a:spcPct val="100000"/>
              </a:lnSpc>
            </a:pPr>
            <a:r>
              <a:rPr b="1" lang="en-US" sz="3200" spc="-1" strike="noStrike">
                <a:latin typeface="Verdana"/>
              </a:rPr>
              <a:t>Links</a:t>
            </a:r>
            <a:endParaRPr b="0" lang="en-GB" sz="3200" spc="-1" strike="noStrike">
              <a:latin typeface="Arial"/>
            </a:endParaRPr>
          </a:p>
        </p:txBody>
      </p:sp>
      <p:sp>
        <p:nvSpPr>
          <p:cNvPr id="337" name="CustomShape 2"/>
          <p:cNvSpPr/>
          <p:nvPr/>
        </p:nvSpPr>
        <p:spPr>
          <a:xfrm>
            <a:off x="1163520" y="1554480"/>
            <a:ext cx="8686440" cy="63720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2600" spc="-1" strike="noStrike">
                <a:latin typeface="Arial"/>
              </a:rPr>
              <a:t>Fieldlines – discussion forums</a:t>
            </a:r>
            <a:endParaRPr b="0" lang="en-GB" sz="2600" spc="-1" strike="noStrike">
              <a:latin typeface="Arial"/>
            </a:endParaRPr>
          </a:p>
          <a:p>
            <a:pPr>
              <a:lnSpc>
                <a:spcPct val="100000"/>
              </a:lnSpc>
            </a:pPr>
            <a:r>
              <a:rPr b="0" lang="en-US" sz="2600" spc="-1" strike="noStrike" u="sng">
                <a:solidFill>
                  <a:srgbClr val="0000ff"/>
                </a:solidFill>
                <a:uFillTx/>
                <a:latin typeface="Arial"/>
                <a:hlinkClick r:id="rId1"/>
              </a:rPr>
              <a:t>Www.fieldlines.com</a:t>
            </a:r>
            <a:endParaRPr b="0" lang="en-GB" sz="2600" spc="-1" strike="noStrike">
              <a:latin typeface="Arial"/>
            </a:endParaRPr>
          </a:p>
          <a:p>
            <a:pPr>
              <a:lnSpc>
                <a:spcPct val="100000"/>
              </a:lnSpc>
            </a:pPr>
            <a:endParaRPr b="0" lang="en-GB" sz="2600" spc="-1" strike="noStrike">
              <a:latin typeface="Arial"/>
            </a:endParaRPr>
          </a:p>
          <a:p>
            <a:pPr>
              <a:lnSpc>
                <a:spcPct val="100000"/>
              </a:lnSpc>
            </a:pPr>
            <a:r>
              <a:rPr b="0" lang="en-US" sz="2600" spc="-1" strike="noStrike">
                <a:solidFill>
                  <a:srgbClr val="0000ff"/>
                </a:solidFill>
                <a:latin typeface="Arial"/>
              </a:rPr>
              <a:t>The Back Shed</a:t>
            </a:r>
            <a:endParaRPr b="0" lang="en-GB" sz="2600" spc="-1" strike="noStrike">
              <a:latin typeface="Arial"/>
            </a:endParaRPr>
          </a:p>
          <a:p>
            <a:pPr>
              <a:lnSpc>
                <a:spcPct val="100000"/>
              </a:lnSpc>
            </a:pPr>
            <a:r>
              <a:rPr b="0" lang="en-US" sz="2600" spc="-1" strike="noStrike" u="sng">
                <a:solidFill>
                  <a:srgbClr val="0000ff"/>
                </a:solidFill>
                <a:uFillTx/>
                <a:latin typeface="Arial"/>
                <a:hlinkClick r:id="rId2"/>
              </a:rPr>
              <a:t>Www.thebackshed.com</a:t>
            </a:r>
            <a:endParaRPr b="0" lang="en-GB" sz="2600" spc="-1" strike="noStrike">
              <a:latin typeface="Arial"/>
            </a:endParaRPr>
          </a:p>
          <a:p>
            <a:pPr>
              <a:lnSpc>
                <a:spcPct val="100000"/>
              </a:lnSpc>
            </a:pPr>
            <a:endParaRPr b="0" lang="en-GB" sz="2600" spc="-1" strike="noStrike">
              <a:latin typeface="Arial"/>
            </a:endParaRPr>
          </a:p>
          <a:p>
            <a:pPr>
              <a:lnSpc>
                <a:spcPct val="100000"/>
              </a:lnSpc>
            </a:pPr>
            <a:r>
              <a:rPr b="0" lang="en-US" sz="2600" spc="-1" strike="noStrike">
                <a:solidFill>
                  <a:srgbClr val="0000ff"/>
                </a:solidFill>
                <a:latin typeface="Arial"/>
              </a:rPr>
              <a:t>Hugh Piggott's Website</a:t>
            </a:r>
            <a:endParaRPr b="0" lang="en-GB" sz="2600" spc="-1" strike="noStrike">
              <a:latin typeface="Arial"/>
            </a:endParaRPr>
          </a:p>
          <a:p>
            <a:pPr>
              <a:lnSpc>
                <a:spcPct val="100000"/>
              </a:lnSpc>
            </a:pPr>
            <a:r>
              <a:rPr b="0" lang="en-US" sz="2600" spc="-1" strike="noStrike">
                <a:solidFill>
                  <a:srgbClr val="0000ff"/>
                </a:solidFill>
                <a:latin typeface="Arial"/>
              </a:rPr>
              <a:t>Www.scoraigwind.co.uk</a:t>
            </a:r>
            <a:endParaRPr b="0" lang="en-GB" sz="2600" spc="-1" strike="noStrike">
              <a:latin typeface="Arial"/>
            </a:endParaRPr>
          </a:p>
          <a:p>
            <a:pPr>
              <a:lnSpc>
                <a:spcPct val="100000"/>
              </a:lnSpc>
            </a:pPr>
            <a:endParaRPr b="0" lang="en-GB" sz="2600" spc="-1" strike="noStrike">
              <a:latin typeface="Arial"/>
            </a:endParaRPr>
          </a:p>
          <a:p>
            <a:pPr>
              <a:lnSpc>
                <a:spcPct val="100000"/>
              </a:lnSpc>
            </a:pPr>
            <a:r>
              <a:rPr b="0" lang="en-US" sz="2600" spc="-1" strike="noStrike">
                <a:solidFill>
                  <a:srgbClr val="0000ff"/>
                </a:solidFill>
                <a:latin typeface="Arial"/>
              </a:rPr>
              <a:t>Wind Empowerment</a:t>
            </a:r>
            <a:endParaRPr b="0" lang="en-GB" sz="2600" spc="-1" strike="noStrike">
              <a:latin typeface="Arial"/>
            </a:endParaRPr>
          </a:p>
          <a:p>
            <a:pPr>
              <a:lnSpc>
                <a:spcPct val="100000"/>
              </a:lnSpc>
            </a:pPr>
            <a:r>
              <a:rPr b="0" lang="en-US" sz="2600" spc="-1" strike="noStrike" u="sng">
                <a:solidFill>
                  <a:srgbClr val="0000ff"/>
                </a:solidFill>
                <a:uFillTx/>
                <a:latin typeface="Arial"/>
                <a:hlinkClick r:id="rId3"/>
              </a:rPr>
              <a:t>Www.windempowerment.com</a:t>
            </a:r>
            <a:endParaRPr b="0" lang="en-GB" sz="2600" spc="-1" strike="noStrike">
              <a:latin typeface="Arial"/>
            </a:endParaRPr>
          </a:p>
          <a:p>
            <a:pPr>
              <a:lnSpc>
                <a:spcPct val="100000"/>
              </a:lnSpc>
            </a:pPr>
            <a:endParaRPr b="0" lang="en-GB" sz="2600" spc="-1" strike="noStrike">
              <a:latin typeface="Arial"/>
            </a:endParaRPr>
          </a:p>
          <a:p>
            <a:pPr>
              <a:lnSpc>
                <a:spcPct val="100000"/>
              </a:lnSpc>
            </a:pPr>
            <a:r>
              <a:rPr b="0" lang="en-US" sz="2600" spc="-1" strike="noStrike">
                <a:solidFill>
                  <a:srgbClr val="0000ff"/>
                </a:solidFill>
                <a:latin typeface="Arial"/>
              </a:rPr>
              <a:t>V3 Power</a:t>
            </a:r>
            <a:endParaRPr b="0" lang="en-GB" sz="2600" spc="-1" strike="noStrike">
              <a:latin typeface="Arial"/>
            </a:endParaRPr>
          </a:p>
          <a:p>
            <a:pPr>
              <a:lnSpc>
                <a:spcPct val="100000"/>
              </a:lnSpc>
            </a:pPr>
            <a:r>
              <a:rPr b="0" lang="en-US" sz="2600" spc="-1" strike="noStrike" u="sng">
                <a:solidFill>
                  <a:srgbClr val="0000ff"/>
                </a:solidFill>
                <a:uFillTx/>
                <a:latin typeface="Arial"/>
                <a:hlinkClick r:id="rId4"/>
              </a:rPr>
              <a:t>Www.v3power.co.uk</a:t>
            </a:r>
            <a:endParaRPr b="0" lang="en-GB" sz="2600" spc="-1" strike="noStrike">
              <a:latin typeface="Arial"/>
            </a:endParaRPr>
          </a:p>
          <a:p>
            <a:pPr>
              <a:lnSpc>
                <a:spcPct val="100000"/>
              </a:lnSpc>
            </a:pPr>
            <a:endParaRPr b="0" lang="en-GB" sz="2600" spc="-1" strike="noStrike">
              <a:latin typeface="Arial"/>
            </a:endParaRPr>
          </a:p>
          <a:p>
            <a:pPr>
              <a:lnSpc>
                <a:spcPct val="100000"/>
              </a:lnSpc>
            </a:pPr>
            <a:endParaRPr b="0" lang="en-GB" sz="2600" spc="-1" strike="noStrike">
              <a:latin typeface="Arial"/>
            </a:endParaRPr>
          </a:p>
          <a:p>
            <a:pPr>
              <a:lnSpc>
                <a:spcPct val="100000"/>
              </a:lnSpc>
            </a:pPr>
            <a:endParaRPr b="0" lang="en-GB" sz="26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5" name="Google Shape;207;p8" descr=""/>
          <p:cNvPicPr/>
          <p:nvPr/>
        </p:nvPicPr>
        <p:blipFill>
          <a:blip r:embed="rId1">
            <a:alphaModFix amt="20000"/>
          </a:blip>
          <a:stretch/>
        </p:blipFill>
        <p:spPr>
          <a:xfrm>
            <a:off x="2364840" y="-12600"/>
            <a:ext cx="5343480" cy="755928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6" name="Google Shape;212;p9" descr=""/>
          <p:cNvPicPr/>
          <p:nvPr/>
        </p:nvPicPr>
        <p:blipFill>
          <a:blip r:embed="rId1">
            <a:alphaModFix amt="20000"/>
          </a:blip>
          <a:stretch/>
        </p:blipFill>
        <p:spPr>
          <a:xfrm>
            <a:off x="2364840" y="-12600"/>
            <a:ext cx="5343480" cy="755928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7" name="Google Shape;217;p10" descr=""/>
          <p:cNvPicPr/>
          <p:nvPr/>
        </p:nvPicPr>
        <p:blipFill>
          <a:blip r:embed="rId1">
            <a:alphaModFix amt="20000"/>
          </a:blip>
          <a:stretch/>
        </p:blipFill>
        <p:spPr>
          <a:xfrm>
            <a:off x="2364840" y="-12600"/>
            <a:ext cx="5343480" cy="7559280"/>
          </a:xfrm>
          <a:prstGeom prst="rect">
            <a:avLst/>
          </a:prstGeom>
          <a:ln>
            <a:noFill/>
          </a:ln>
        </p:spPr>
      </p:pic>
      <p:pic>
        <p:nvPicPr>
          <p:cNvPr id="208" name="Google Shape;218;p10_1" descr=""/>
          <p:cNvPicPr/>
          <p:nvPr/>
        </p:nvPicPr>
        <p:blipFill>
          <a:blip r:embed="rId2">
            <a:alphaModFix amt="20000"/>
          </a:blip>
          <a:stretch/>
        </p:blipFill>
        <p:spPr>
          <a:xfrm>
            <a:off x="412920" y="4568760"/>
            <a:ext cx="2329200" cy="251712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9" name="Google Shape;223;p11" descr=""/>
          <p:cNvPicPr/>
          <p:nvPr/>
        </p:nvPicPr>
        <p:blipFill>
          <a:blip r:embed="rId1">
            <a:alphaModFix amt="20000"/>
          </a:blip>
          <a:stretch/>
        </p:blipFill>
        <p:spPr>
          <a:xfrm>
            <a:off x="2364840" y="-12600"/>
            <a:ext cx="5343480" cy="7559280"/>
          </a:xfrm>
          <a:prstGeom prst="rect">
            <a:avLst/>
          </a:prstGeom>
          <a:ln>
            <a:noFill/>
          </a:ln>
        </p:spPr>
      </p:pic>
      <p:pic>
        <p:nvPicPr>
          <p:cNvPr id="210" name="Google Shape;224;p11_1" descr=""/>
          <p:cNvPicPr/>
          <p:nvPr/>
        </p:nvPicPr>
        <p:blipFill>
          <a:blip r:embed="rId2">
            <a:alphaModFix amt="20000"/>
          </a:blip>
          <a:stretch/>
        </p:blipFill>
        <p:spPr>
          <a:xfrm>
            <a:off x="412920" y="4568760"/>
            <a:ext cx="2329200" cy="251712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1" name="Google Shape;229;p12" descr=""/>
          <p:cNvPicPr/>
          <p:nvPr/>
        </p:nvPicPr>
        <p:blipFill>
          <a:blip r:embed="rId1">
            <a:alphaModFix amt="20000"/>
          </a:blip>
          <a:stretch/>
        </p:blipFill>
        <p:spPr>
          <a:xfrm>
            <a:off x="2364840" y="-12600"/>
            <a:ext cx="5343480" cy="7559280"/>
          </a:xfrm>
          <a:prstGeom prst="rect">
            <a:avLst/>
          </a:prstGeom>
          <a:ln>
            <a:noFill/>
          </a:ln>
        </p:spPr>
      </p:pic>
      <p:pic>
        <p:nvPicPr>
          <p:cNvPr id="212" name="Google Shape;230;p12_1" descr=""/>
          <p:cNvPicPr/>
          <p:nvPr/>
        </p:nvPicPr>
        <p:blipFill>
          <a:blip r:embed="rId2">
            <a:alphaModFix amt="20000"/>
          </a:blip>
          <a:stretch/>
        </p:blipFill>
        <p:spPr>
          <a:xfrm>
            <a:off x="456840" y="4572000"/>
            <a:ext cx="2285280" cy="251712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V3 Lecture</Template>
  <TotalTime>498</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2009-10-28T21:52:25Z</dcterms:created>
  <dc:creator/>
  <dc:description/>
  <dc:language>en-GB</dc:language>
  <cp:lastModifiedBy/>
  <dcterms:modified xsi:type="dcterms:W3CDTF">2023-09-10T20:24:37Z</dcterms:modified>
  <cp:revision>51</cp:revision>
  <dc:subject/>
  <dc:title>V3 Lecture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 1">
    <vt:lpwstr/>
  </property>
  <property fmtid="{D5CDD505-2E9C-101B-9397-08002B2CF9AE}" pid="3" name="Info 2">
    <vt:lpwstr/>
  </property>
  <property fmtid="{D5CDD505-2E9C-101B-9397-08002B2CF9AE}" pid="4" name="Info 3">
    <vt:lpwstr/>
  </property>
  <property fmtid="{D5CDD505-2E9C-101B-9397-08002B2CF9AE}" pid="5" name="Info 4">
    <vt:lpwstr/>
  </property>
</Properties>
</file>