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_rels/notesSlide22.xml.rels" ContentType="application/vnd.openxmlformats-package.relationships+xml"/>
  <Override PartName="/ppt/notesSlides/_rels/notesSlide10.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_rels/presentation.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35.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7.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47.xml.rels" ContentType="application/vnd.openxmlformats-package.relationships+xml"/>
  <Override PartName="/ppt/slideLayouts/_rels/slideLayout63.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41.xml.rels" ContentType="application/vnd.openxmlformats-package.relationships+xml"/>
  <Override PartName="/ppt/slideLayouts/_rels/slideLayout50.xml.rels" ContentType="application/vnd.openxmlformats-package.relationships+xml"/>
  <Override PartName="/ppt/slideLayouts/_rels/slideLayout4.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53.xml.rels" ContentType="application/vnd.openxmlformats-package.relationships+xml"/>
  <Override PartName="/ppt/slideLayouts/_rels/slideLayout62.xml.rels" ContentType="application/vnd.openxmlformats-package.relationships+xml"/>
  <Override PartName="/ppt/slideLayouts/_rels/slideLayout46.xml.rels" ContentType="application/vnd.openxmlformats-package.relationships+xml"/>
  <Override PartName="/ppt/slideLayouts/_rels/slideLayout52.xml.rels" ContentType="application/vnd.openxmlformats-package.relationships+xml"/>
  <Override PartName="/ppt/slideLayouts/_rels/slideLayout76.xml.rels" ContentType="application/vnd.openxmlformats-package.relationships+xml"/>
  <Override PartName="/ppt/slideLayouts/_rels/slideLayout38.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6.xml.rels" ContentType="application/vnd.openxmlformats-package.relationships+xml"/>
  <Override PartName="/ppt/slideLayouts/_rels/slideLayout81.xml.rels" ContentType="application/vnd.openxmlformats-package.relationships+xml"/>
  <Override PartName="/ppt/slideLayouts/_rels/slideLayout65.xml.rels" ContentType="application/vnd.openxmlformats-package.relationships+xml"/>
  <Override PartName="/ppt/slideLayouts/_rels/slideLayout74.xml.rels" ContentType="application/vnd.openxmlformats-package.relationships+xml"/>
  <Override PartName="/ppt/slideLayouts/_rels/slideLayout58.xml.rels" ContentType="application/vnd.openxmlformats-package.relationships+xml"/>
  <Override PartName="/ppt/slideLayouts/_rels/slideLayout82.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75.xml.rels" ContentType="application/vnd.openxmlformats-package.relationships+xml"/>
  <Override PartName="/ppt/slideLayouts/_rels/slideLayout80.xml.rels" ContentType="application/vnd.openxmlformats-package.relationships+xml"/>
  <Override PartName="/ppt/slideLayouts/_rels/slideLayout64.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78.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7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59.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66.xml.rels" ContentType="application/vnd.openxmlformats-package.relationships+xml"/>
  <Override PartName="/ppt/slideLayouts/_rels/slideLayout70.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28.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29.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media/image10.png" ContentType="image/png"/>
  <Override PartName="/ppt/media/image6.jpeg" ContentType="image/jpeg"/>
  <Override PartName="/ppt/media/image9.png" ContentType="image/png"/>
  <Override PartName="/ppt/media/image12.jpeg" ContentType="image/jpeg"/>
  <Override PartName="/ppt/media/image11.png" ContentType="image/png"/>
  <Override PartName="/ppt/media/image19.jpeg" ContentType="image/jpeg"/>
  <Override PartName="/ppt/media/image7.jpeg" ContentType="image/jpeg"/>
  <Override PartName="/ppt/media/image20.png" ContentType="image/png"/>
  <Override PartName="/ppt/media/image8.png" ContentType="image/png"/>
  <Override PartName="/ppt/media/image14.jpeg" ContentType="image/jpeg"/>
  <Override PartName="/ppt/media/image5.jpeg" ContentType="image/jpeg"/>
  <Override PartName="/ppt/media/image13.jpeg" ContentType="image/jpeg"/>
  <Override PartName="/ppt/media/image4.png" ContentType="image/png"/>
  <Override PartName="/ppt/media/image27.png" ContentType="image/png"/>
  <Override PartName="/ppt/media/image28.png" ContentType="image/png"/>
  <Override PartName="/ppt/media/image16.jpeg" ContentType="image/jpeg"/>
  <Override PartName="/ppt/media/image23.jpeg" ContentType="image/jpeg"/>
  <Override PartName="/ppt/media/image18.jpeg" ContentType="image/jpeg"/>
  <Override PartName="/ppt/media/image22.png" ContentType="image/png"/>
  <Override PartName="/ppt/media/image26.png" ContentType="image/png"/>
  <Override PartName="/ppt/media/image17.jpeg" ContentType="image/jpeg"/>
  <Override PartName="/ppt/media/image15.jpeg" ContentType="image/jpeg"/>
  <Override PartName="/ppt/media/image2.png" ContentType="image/png"/>
  <Override PartName="/ppt/media/image25.png" ContentType="image/png"/>
  <Override PartName="/ppt/media/image24.png" ContentType="image/png"/>
  <Override PartName="/ppt/media/image21.gif" ContentType="image/gif"/>
  <Override PartName="/ppt/media/image1.png" ContentType="image/png"/>
  <Override PartName="/ppt/media/image3.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16.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slide30.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GB" sz="4400" spc="-1" strike="noStrike">
                <a:latin typeface="Arial"/>
              </a:rPr>
              <a:t>Click to move the slide</a:t>
            </a:r>
            <a:endParaRPr b="0" lang="en-GB" sz="4400" spc="-1" strike="noStrike">
              <a:latin typeface="Arial"/>
            </a:endParaRPr>
          </a:p>
        </p:txBody>
      </p:sp>
      <p:sp>
        <p:nvSpPr>
          <p:cNvPr id="267"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268"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269"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270"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27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B9A9944-2731-48D7-AE7D-651B276B804F}"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CustomShape 1"/>
          <p:cNvSpPr/>
          <p:nvPr/>
        </p:nvSpPr>
        <p:spPr>
          <a:xfrm>
            <a:off x="1554480" y="839520"/>
            <a:ext cx="5699160" cy="4149000"/>
          </a:xfrm>
          <a:custGeom>
            <a:avLst/>
            <a:gdLst/>
            <a:ahLst/>
            <a:rect l="l" t="t" r="r" b="b"/>
            <a:pathLst>
              <a:path w="21600" h="21600">
                <a:moveTo>
                  <a:pt x="0" y="0"/>
                </a:moveTo>
                <a:lnTo>
                  <a:pt x="21600" y="0"/>
                </a:lnTo>
                <a:lnTo>
                  <a:pt x="21600" y="21600"/>
                </a:lnTo>
                <a:lnTo>
                  <a:pt x="0" y="21600"/>
                </a:lnTo>
                <a:lnTo>
                  <a:pt x="0" y="0"/>
                </a:lnTo>
                <a:close/>
              </a:path>
            </a:pathLst>
          </a:custGeom>
          <a:solidFill>
            <a:srgbClr val="ffffff">
              <a:alpha val="20000"/>
            </a:srgbClr>
          </a:solidFill>
          <a:ln w="9360">
            <a:solidFill>
              <a:srgbClr val="000000"/>
            </a:solidFill>
            <a:miter/>
          </a:ln>
        </p:spPr>
        <p:style>
          <a:lnRef idx="0"/>
          <a:fillRef idx="0"/>
          <a:effectRef idx="0"/>
          <a:fontRef idx="minor"/>
        </p:style>
      </p:sp>
      <p:sp>
        <p:nvSpPr>
          <p:cNvPr id="553" name="PlaceHolder 2"/>
          <p:cNvSpPr>
            <a:spLocks noGrp="1"/>
          </p:cNvSpPr>
          <p:nvPr>
            <p:ph type="body"/>
          </p:nvPr>
        </p:nvSpPr>
        <p:spPr>
          <a:xfrm>
            <a:off x="777240" y="4777560"/>
            <a:ext cx="6217200" cy="4525560"/>
          </a:xfrm>
          <a:prstGeom prst="rect">
            <a:avLst/>
          </a:prstGeom>
        </p:spPr>
        <p:txBody>
          <a:bodyPr lIns="0" rIns="0" tIns="0" bIns="0">
            <a:noAutofit/>
          </a:bodyPr>
          <a:p>
            <a:endParaRPr b="0" lang="en-GB"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CustomShape 1"/>
          <p:cNvSpPr/>
          <p:nvPr/>
        </p:nvSpPr>
        <p:spPr>
          <a:xfrm>
            <a:off x="1554480" y="839520"/>
            <a:ext cx="5699160" cy="4149000"/>
          </a:xfrm>
          <a:custGeom>
            <a:avLst/>
            <a:gdLst/>
            <a:ahLst/>
            <a:rect l="l" t="t" r="r" b="b"/>
            <a:pathLst>
              <a:path w="21600" h="21600">
                <a:moveTo>
                  <a:pt x="0" y="0"/>
                </a:moveTo>
                <a:lnTo>
                  <a:pt x="21600" y="0"/>
                </a:lnTo>
                <a:lnTo>
                  <a:pt x="21600" y="21600"/>
                </a:lnTo>
                <a:lnTo>
                  <a:pt x="0" y="21600"/>
                </a:lnTo>
                <a:lnTo>
                  <a:pt x="0" y="0"/>
                </a:lnTo>
                <a:close/>
              </a:path>
            </a:pathLst>
          </a:custGeom>
          <a:solidFill>
            <a:srgbClr val="ffffff">
              <a:alpha val="20000"/>
            </a:srgbClr>
          </a:solidFill>
          <a:ln w="9360">
            <a:solidFill>
              <a:srgbClr val="000000"/>
            </a:solidFill>
            <a:miter/>
          </a:ln>
        </p:spPr>
        <p:style>
          <a:lnRef idx="0"/>
          <a:fillRef idx="0"/>
          <a:effectRef idx="0"/>
          <a:fontRef idx="minor"/>
        </p:style>
      </p:sp>
      <p:sp>
        <p:nvSpPr>
          <p:cNvPr id="555" name="PlaceHolder 2"/>
          <p:cNvSpPr>
            <a:spLocks noGrp="1"/>
          </p:cNvSpPr>
          <p:nvPr>
            <p:ph type="body"/>
          </p:nvPr>
        </p:nvSpPr>
        <p:spPr>
          <a:xfrm>
            <a:off x="777240" y="4777560"/>
            <a:ext cx="6217200" cy="4525560"/>
          </a:xfrm>
          <a:prstGeom prst="rect">
            <a:avLst/>
          </a:prstGeom>
        </p:spPr>
        <p:txBody>
          <a:bodyPr lIns="0" rIns="0" tIns="0" bIns="0">
            <a:noAutofit/>
          </a:bodyPr>
          <a:p>
            <a:endParaRPr b="0" lang="en-GB"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CustomShape 1"/>
          <p:cNvSpPr/>
          <p:nvPr/>
        </p:nvSpPr>
        <p:spPr>
          <a:xfrm>
            <a:off x="1554480" y="839520"/>
            <a:ext cx="5699160" cy="4149000"/>
          </a:xfrm>
          <a:custGeom>
            <a:avLst/>
            <a:gdLst/>
            <a:ahLst/>
            <a:rect l="l" t="t" r="r" b="b"/>
            <a:pathLst>
              <a:path w="21600" h="21600">
                <a:moveTo>
                  <a:pt x="0" y="0"/>
                </a:moveTo>
                <a:lnTo>
                  <a:pt x="21600" y="0"/>
                </a:lnTo>
                <a:lnTo>
                  <a:pt x="21600" y="21600"/>
                </a:lnTo>
                <a:lnTo>
                  <a:pt x="0" y="21600"/>
                </a:lnTo>
                <a:lnTo>
                  <a:pt x="0" y="0"/>
                </a:lnTo>
                <a:close/>
              </a:path>
            </a:pathLst>
          </a:custGeom>
          <a:solidFill>
            <a:srgbClr val="ffffff">
              <a:alpha val="20000"/>
            </a:srgbClr>
          </a:solidFill>
          <a:ln w="9360">
            <a:solidFill>
              <a:srgbClr val="000000"/>
            </a:solidFill>
            <a:miter/>
          </a:ln>
        </p:spPr>
        <p:style>
          <a:lnRef idx="0"/>
          <a:fillRef idx="0"/>
          <a:effectRef idx="0"/>
          <a:fontRef idx="minor"/>
        </p:style>
      </p:sp>
      <p:sp>
        <p:nvSpPr>
          <p:cNvPr id="557" name="PlaceHolder 2"/>
          <p:cNvSpPr>
            <a:spLocks noGrp="1"/>
          </p:cNvSpPr>
          <p:nvPr>
            <p:ph type="body"/>
          </p:nvPr>
        </p:nvSpPr>
        <p:spPr>
          <a:xfrm>
            <a:off x="777240" y="4777560"/>
            <a:ext cx="6217200" cy="4525560"/>
          </a:xfrm>
          <a:prstGeom prst="rect">
            <a:avLst/>
          </a:prstGeom>
        </p:spPr>
        <p:txBody>
          <a:bodyPr lIns="0" rIns="0" tIns="0" bIns="0">
            <a:noAutofit/>
          </a:bodyPr>
          <a:p>
            <a:endParaRPr b="0" lang="en-GB"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4" name="PlaceHolder 2"/>
          <p:cNvSpPr>
            <a:spLocks noGrp="1"/>
          </p:cNvSpPr>
          <p:nvPr>
            <p:ph type="body"/>
          </p:nvPr>
        </p:nvSpPr>
        <p:spPr>
          <a:xfrm>
            <a:off x="720000" y="1949040"/>
            <a:ext cx="8855280" cy="2091240"/>
          </a:xfrm>
          <a:prstGeom prst="rect">
            <a:avLst/>
          </a:prstGeom>
        </p:spPr>
        <p:txBody>
          <a:bodyPr lIns="0" rIns="0" tIns="0" bIns="0">
            <a:normAutofit/>
          </a:bodyPr>
          <a:p>
            <a:endParaRPr b="0" lang="en-GB" sz="3200" spc="-1" strike="noStrike">
              <a:latin typeface="Arial"/>
            </a:endParaRPr>
          </a:p>
        </p:txBody>
      </p:sp>
      <p:sp>
        <p:nvSpPr>
          <p:cNvPr id="25" name="PlaceHolder 3"/>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7"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28"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29"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
        <p:nvSpPr>
          <p:cNvPr id="30" name="PlaceHolder 5"/>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32" name="PlaceHolder 2"/>
          <p:cNvSpPr>
            <a:spLocks noGrp="1"/>
          </p:cNvSpPr>
          <p:nvPr>
            <p:ph type="body"/>
          </p:nvPr>
        </p:nvSpPr>
        <p:spPr>
          <a:xfrm>
            <a:off x="720000" y="1949040"/>
            <a:ext cx="2851200" cy="2091240"/>
          </a:xfrm>
          <a:prstGeom prst="rect">
            <a:avLst/>
          </a:prstGeom>
        </p:spPr>
        <p:txBody>
          <a:bodyPr lIns="0" rIns="0" tIns="0" bIns="0">
            <a:normAutofit/>
          </a:bodyPr>
          <a:p>
            <a:endParaRPr b="0" lang="en-GB" sz="3200" spc="-1" strike="noStrike">
              <a:latin typeface="Arial"/>
            </a:endParaRPr>
          </a:p>
        </p:txBody>
      </p:sp>
      <p:sp>
        <p:nvSpPr>
          <p:cNvPr id="33" name="PlaceHolder 3"/>
          <p:cNvSpPr>
            <a:spLocks noGrp="1"/>
          </p:cNvSpPr>
          <p:nvPr>
            <p:ph type="body"/>
          </p:nvPr>
        </p:nvSpPr>
        <p:spPr>
          <a:xfrm>
            <a:off x="3714120" y="1949040"/>
            <a:ext cx="2851200" cy="2091240"/>
          </a:xfrm>
          <a:prstGeom prst="rect">
            <a:avLst/>
          </a:prstGeom>
        </p:spPr>
        <p:txBody>
          <a:bodyPr lIns="0" rIns="0" tIns="0" bIns="0">
            <a:normAutofit/>
          </a:bodyPr>
          <a:p>
            <a:endParaRPr b="0" lang="en-GB" sz="3200" spc="-1" strike="noStrike">
              <a:latin typeface="Arial"/>
            </a:endParaRPr>
          </a:p>
        </p:txBody>
      </p:sp>
      <p:sp>
        <p:nvSpPr>
          <p:cNvPr id="34" name="PlaceHolder 4"/>
          <p:cNvSpPr>
            <a:spLocks noGrp="1"/>
          </p:cNvSpPr>
          <p:nvPr>
            <p:ph type="body"/>
          </p:nvPr>
        </p:nvSpPr>
        <p:spPr>
          <a:xfrm>
            <a:off x="6708240" y="1949040"/>
            <a:ext cx="2851200" cy="2091240"/>
          </a:xfrm>
          <a:prstGeom prst="rect">
            <a:avLst/>
          </a:prstGeom>
        </p:spPr>
        <p:txBody>
          <a:bodyPr lIns="0" rIns="0" tIns="0" bIns="0">
            <a:normAutofit/>
          </a:bodyPr>
          <a:p>
            <a:endParaRPr b="0" lang="en-GB" sz="3200" spc="-1" strike="noStrike">
              <a:latin typeface="Arial"/>
            </a:endParaRPr>
          </a:p>
        </p:txBody>
      </p:sp>
      <p:sp>
        <p:nvSpPr>
          <p:cNvPr id="35" name="PlaceHolder 5"/>
          <p:cNvSpPr>
            <a:spLocks noGrp="1"/>
          </p:cNvSpPr>
          <p:nvPr>
            <p:ph type="body"/>
          </p:nvPr>
        </p:nvSpPr>
        <p:spPr>
          <a:xfrm>
            <a:off x="720000" y="4239360"/>
            <a:ext cx="2851200" cy="2091240"/>
          </a:xfrm>
          <a:prstGeom prst="rect">
            <a:avLst/>
          </a:prstGeom>
        </p:spPr>
        <p:txBody>
          <a:bodyPr lIns="0" rIns="0" tIns="0" bIns="0">
            <a:normAutofit/>
          </a:bodyPr>
          <a:p>
            <a:endParaRPr b="0" lang="en-GB" sz="3200" spc="-1" strike="noStrike">
              <a:latin typeface="Arial"/>
            </a:endParaRPr>
          </a:p>
        </p:txBody>
      </p:sp>
      <p:sp>
        <p:nvSpPr>
          <p:cNvPr id="36" name="PlaceHolder 6"/>
          <p:cNvSpPr>
            <a:spLocks noGrp="1"/>
          </p:cNvSpPr>
          <p:nvPr>
            <p:ph type="body"/>
          </p:nvPr>
        </p:nvSpPr>
        <p:spPr>
          <a:xfrm>
            <a:off x="3714120" y="4239360"/>
            <a:ext cx="2851200" cy="2091240"/>
          </a:xfrm>
          <a:prstGeom prst="rect">
            <a:avLst/>
          </a:prstGeom>
        </p:spPr>
        <p:txBody>
          <a:bodyPr lIns="0" rIns="0" tIns="0" bIns="0">
            <a:normAutofit/>
          </a:bodyPr>
          <a:p>
            <a:endParaRPr b="0" lang="en-GB" sz="3200" spc="-1" strike="noStrike">
              <a:latin typeface="Arial"/>
            </a:endParaRPr>
          </a:p>
        </p:txBody>
      </p:sp>
      <p:sp>
        <p:nvSpPr>
          <p:cNvPr id="37" name="PlaceHolder 7"/>
          <p:cNvSpPr>
            <a:spLocks noGrp="1"/>
          </p:cNvSpPr>
          <p:nvPr>
            <p:ph type="body"/>
          </p:nvPr>
        </p:nvSpPr>
        <p:spPr>
          <a:xfrm>
            <a:off x="6708240" y="4239360"/>
            <a:ext cx="285120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41" name="PlaceHolder 2"/>
          <p:cNvSpPr>
            <a:spLocks noGrp="1"/>
          </p:cNvSpPr>
          <p:nvPr>
            <p:ph type="subTitle"/>
          </p:nvPr>
        </p:nvSpPr>
        <p:spPr>
          <a:xfrm>
            <a:off x="720000" y="1949040"/>
            <a:ext cx="8855280" cy="43844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43" name="PlaceHolder 2"/>
          <p:cNvSpPr>
            <a:spLocks noGrp="1"/>
          </p:cNvSpPr>
          <p:nvPr>
            <p:ph type="body"/>
          </p:nvPr>
        </p:nvSpPr>
        <p:spPr>
          <a:xfrm>
            <a:off x="720000" y="1949040"/>
            <a:ext cx="88552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45"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46"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720000" y="684000"/>
            <a:ext cx="8459640" cy="474372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50"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51"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
        <p:nvSpPr>
          <p:cNvPr id="52"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3" name="PlaceHolder 2"/>
          <p:cNvSpPr>
            <a:spLocks noGrp="1"/>
          </p:cNvSpPr>
          <p:nvPr>
            <p:ph type="subTitle"/>
          </p:nvPr>
        </p:nvSpPr>
        <p:spPr>
          <a:xfrm>
            <a:off x="720000" y="1949040"/>
            <a:ext cx="8855280" cy="43844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54"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55"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56" name="PlaceHolder 4"/>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58"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59"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60" name="PlaceHolder 4"/>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62" name="PlaceHolder 2"/>
          <p:cNvSpPr>
            <a:spLocks noGrp="1"/>
          </p:cNvSpPr>
          <p:nvPr>
            <p:ph type="body"/>
          </p:nvPr>
        </p:nvSpPr>
        <p:spPr>
          <a:xfrm>
            <a:off x="720000" y="1949040"/>
            <a:ext cx="8855280" cy="2091240"/>
          </a:xfrm>
          <a:prstGeom prst="rect">
            <a:avLst/>
          </a:prstGeom>
        </p:spPr>
        <p:txBody>
          <a:bodyPr lIns="0" rIns="0" tIns="0" bIns="0">
            <a:normAutofit/>
          </a:bodyPr>
          <a:p>
            <a:endParaRPr b="0" lang="en-GB" sz="3200" spc="-1" strike="noStrike">
              <a:latin typeface="Arial"/>
            </a:endParaRPr>
          </a:p>
        </p:txBody>
      </p:sp>
      <p:sp>
        <p:nvSpPr>
          <p:cNvPr id="63" name="PlaceHolder 3"/>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65"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66"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67"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
        <p:nvSpPr>
          <p:cNvPr id="68" name="PlaceHolder 5"/>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70" name="PlaceHolder 2"/>
          <p:cNvSpPr>
            <a:spLocks noGrp="1"/>
          </p:cNvSpPr>
          <p:nvPr>
            <p:ph type="body"/>
          </p:nvPr>
        </p:nvSpPr>
        <p:spPr>
          <a:xfrm>
            <a:off x="720000" y="1949040"/>
            <a:ext cx="2851200" cy="2091240"/>
          </a:xfrm>
          <a:prstGeom prst="rect">
            <a:avLst/>
          </a:prstGeom>
        </p:spPr>
        <p:txBody>
          <a:bodyPr lIns="0" rIns="0" tIns="0" bIns="0">
            <a:normAutofit/>
          </a:bodyPr>
          <a:p>
            <a:endParaRPr b="0" lang="en-GB" sz="3200" spc="-1" strike="noStrike">
              <a:latin typeface="Arial"/>
            </a:endParaRPr>
          </a:p>
        </p:txBody>
      </p:sp>
      <p:sp>
        <p:nvSpPr>
          <p:cNvPr id="71" name="PlaceHolder 3"/>
          <p:cNvSpPr>
            <a:spLocks noGrp="1"/>
          </p:cNvSpPr>
          <p:nvPr>
            <p:ph type="body"/>
          </p:nvPr>
        </p:nvSpPr>
        <p:spPr>
          <a:xfrm>
            <a:off x="3714120" y="1949040"/>
            <a:ext cx="2851200" cy="2091240"/>
          </a:xfrm>
          <a:prstGeom prst="rect">
            <a:avLst/>
          </a:prstGeom>
        </p:spPr>
        <p:txBody>
          <a:bodyPr lIns="0" rIns="0" tIns="0" bIns="0">
            <a:normAutofit/>
          </a:bodyPr>
          <a:p>
            <a:endParaRPr b="0" lang="en-GB" sz="3200" spc="-1" strike="noStrike">
              <a:latin typeface="Arial"/>
            </a:endParaRPr>
          </a:p>
        </p:txBody>
      </p:sp>
      <p:sp>
        <p:nvSpPr>
          <p:cNvPr id="72" name="PlaceHolder 4"/>
          <p:cNvSpPr>
            <a:spLocks noGrp="1"/>
          </p:cNvSpPr>
          <p:nvPr>
            <p:ph type="body"/>
          </p:nvPr>
        </p:nvSpPr>
        <p:spPr>
          <a:xfrm>
            <a:off x="6708240" y="1949040"/>
            <a:ext cx="2851200" cy="2091240"/>
          </a:xfrm>
          <a:prstGeom prst="rect">
            <a:avLst/>
          </a:prstGeom>
        </p:spPr>
        <p:txBody>
          <a:bodyPr lIns="0" rIns="0" tIns="0" bIns="0">
            <a:normAutofit/>
          </a:bodyPr>
          <a:p>
            <a:endParaRPr b="0" lang="en-GB" sz="3200" spc="-1" strike="noStrike">
              <a:latin typeface="Arial"/>
            </a:endParaRPr>
          </a:p>
        </p:txBody>
      </p:sp>
      <p:sp>
        <p:nvSpPr>
          <p:cNvPr id="73" name="PlaceHolder 5"/>
          <p:cNvSpPr>
            <a:spLocks noGrp="1"/>
          </p:cNvSpPr>
          <p:nvPr>
            <p:ph type="body"/>
          </p:nvPr>
        </p:nvSpPr>
        <p:spPr>
          <a:xfrm>
            <a:off x="720000" y="4239360"/>
            <a:ext cx="2851200" cy="2091240"/>
          </a:xfrm>
          <a:prstGeom prst="rect">
            <a:avLst/>
          </a:prstGeom>
        </p:spPr>
        <p:txBody>
          <a:bodyPr lIns="0" rIns="0" tIns="0" bIns="0">
            <a:normAutofit/>
          </a:bodyPr>
          <a:p>
            <a:endParaRPr b="0" lang="en-GB" sz="3200" spc="-1" strike="noStrike">
              <a:latin typeface="Arial"/>
            </a:endParaRPr>
          </a:p>
        </p:txBody>
      </p:sp>
      <p:sp>
        <p:nvSpPr>
          <p:cNvPr id="74" name="PlaceHolder 6"/>
          <p:cNvSpPr>
            <a:spLocks noGrp="1"/>
          </p:cNvSpPr>
          <p:nvPr>
            <p:ph type="body"/>
          </p:nvPr>
        </p:nvSpPr>
        <p:spPr>
          <a:xfrm>
            <a:off x="3714120" y="4239360"/>
            <a:ext cx="2851200" cy="2091240"/>
          </a:xfrm>
          <a:prstGeom prst="rect">
            <a:avLst/>
          </a:prstGeom>
        </p:spPr>
        <p:txBody>
          <a:bodyPr lIns="0" rIns="0" tIns="0" bIns="0">
            <a:normAutofit/>
          </a:bodyPr>
          <a:p>
            <a:endParaRPr b="0" lang="en-GB" sz="3200" spc="-1" strike="noStrike">
              <a:latin typeface="Arial"/>
            </a:endParaRPr>
          </a:p>
        </p:txBody>
      </p:sp>
      <p:sp>
        <p:nvSpPr>
          <p:cNvPr id="75" name="PlaceHolder 7"/>
          <p:cNvSpPr>
            <a:spLocks noGrp="1"/>
          </p:cNvSpPr>
          <p:nvPr>
            <p:ph type="body"/>
          </p:nvPr>
        </p:nvSpPr>
        <p:spPr>
          <a:xfrm>
            <a:off x="6708240" y="4239360"/>
            <a:ext cx="285120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79" name="PlaceHolder 2"/>
          <p:cNvSpPr>
            <a:spLocks noGrp="1"/>
          </p:cNvSpPr>
          <p:nvPr>
            <p:ph type="subTitle"/>
          </p:nvPr>
        </p:nvSpPr>
        <p:spPr>
          <a:xfrm>
            <a:off x="720000" y="1949040"/>
            <a:ext cx="8855280" cy="43844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81" name="PlaceHolder 2"/>
          <p:cNvSpPr>
            <a:spLocks noGrp="1"/>
          </p:cNvSpPr>
          <p:nvPr>
            <p:ph type="body"/>
          </p:nvPr>
        </p:nvSpPr>
        <p:spPr>
          <a:xfrm>
            <a:off x="720000" y="1949040"/>
            <a:ext cx="88552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83"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84"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5" name="PlaceHolder 2"/>
          <p:cNvSpPr>
            <a:spLocks noGrp="1"/>
          </p:cNvSpPr>
          <p:nvPr>
            <p:ph type="body"/>
          </p:nvPr>
        </p:nvSpPr>
        <p:spPr>
          <a:xfrm>
            <a:off x="720000" y="1949040"/>
            <a:ext cx="88552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720000" y="684000"/>
            <a:ext cx="8459640" cy="474372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88"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89"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
        <p:nvSpPr>
          <p:cNvPr id="90"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92"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93"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94" name="PlaceHolder 4"/>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96"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97"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98" name="PlaceHolder 4"/>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00" name="PlaceHolder 2"/>
          <p:cNvSpPr>
            <a:spLocks noGrp="1"/>
          </p:cNvSpPr>
          <p:nvPr>
            <p:ph type="body"/>
          </p:nvPr>
        </p:nvSpPr>
        <p:spPr>
          <a:xfrm>
            <a:off x="720000" y="1949040"/>
            <a:ext cx="8855280" cy="2091240"/>
          </a:xfrm>
          <a:prstGeom prst="rect">
            <a:avLst/>
          </a:prstGeom>
        </p:spPr>
        <p:txBody>
          <a:bodyPr lIns="0" rIns="0" tIns="0" bIns="0">
            <a:normAutofit/>
          </a:bodyPr>
          <a:p>
            <a:endParaRPr b="0" lang="en-GB" sz="3200" spc="-1" strike="noStrike">
              <a:latin typeface="Arial"/>
            </a:endParaRPr>
          </a:p>
        </p:txBody>
      </p:sp>
      <p:sp>
        <p:nvSpPr>
          <p:cNvPr id="101" name="PlaceHolder 3"/>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03"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104"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105"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
        <p:nvSpPr>
          <p:cNvPr id="106" name="PlaceHolder 5"/>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08" name="PlaceHolder 2"/>
          <p:cNvSpPr>
            <a:spLocks noGrp="1"/>
          </p:cNvSpPr>
          <p:nvPr>
            <p:ph type="body"/>
          </p:nvPr>
        </p:nvSpPr>
        <p:spPr>
          <a:xfrm>
            <a:off x="720000" y="1949040"/>
            <a:ext cx="2851200" cy="2091240"/>
          </a:xfrm>
          <a:prstGeom prst="rect">
            <a:avLst/>
          </a:prstGeom>
        </p:spPr>
        <p:txBody>
          <a:bodyPr lIns="0" rIns="0" tIns="0" bIns="0">
            <a:normAutofit/>
          </a:bodyPr>
          <a:p>
            <a:endParaRPr b="0" lang="en-GB" sz="3200" spc="-1" strike="noStrike">
              <a:latin typeface="Arial"/>
            </a:endParaRPr>
          </a:p>
        </p:txBody>
      </p:sp>
      <p:sp>
        <p:nvSpPr>
          <p:cNvPr id="109" name="PlaceHolder 3"/>
          <p:cNvSpPr>
            <a:spLocks noGrp="1"/>
          </p:cNvSpPr>
          <p:nvPr>
            <p:ph type="body"/>
          </p:nvPr>
        </p:nvSpPr>
        <p:spPr>
          <a:xfrm>
            <a:off x="3714120" y="1949040"/>
            <a:ext cx="2851200" cy="2091240"/>
          </a:xfrm>
          <a:prstGeom prst="rect">
            <a:avLst/>
          </a:prstGeom>
        </p:spPr>
        <p:txBody>
          <a:bodyPr lIns="0" rIns="0" tIns="0" bIns="0">
            <a:normAutofit/>
          </a:bodyPr>
          <a:p>
            <a:endParaRPr b="0" lang="en-GB" sz="3200" spc="-1" strike="noStrike">
              <a:latin typeface="Arial"/>
            </a:endParaRPr>
          </a:p>
        </p:txBody>
      </p:sp>
      <p:sp>
        <p:nvSpPr>
          <p:cNvPr id="110" name="PlaceHolder 4"/>
          <p:cNvSpPr>
            <a:spLocks noGrp="1"/>
          </p:cNvSpPr>
          <p:nvPr>
            <p:ph type="body"/>
          </p:nvPr>
        </p:nvSpPr>
        <p:spPr>
          <a:xfrm>
            <a:off x="6708240" y="1949040"/>
            <a:ext cx="2851200" cy="2091240"/>
          </a:xfrm>
          <a:prstGeom prst="rect">
            <a:avLst/>
          </a:prstGeom>
        </p:spPr>
        <p:txBody>
          <a:bodyPr lIns="0" rIns="0" tIns="0" bIns="0">
            <a:normAutofit/>
          </a:bodyPr>
          <a:p>
            <a:endParaRPr b="0" lang="en-GB" sz="3200" spc="-1" strike="noStrike">
              <a:latin typeface="Arial"/>
            </a:endParaRPr>
          </a:p>
        </p:txBody>
      </p:sp>
      <p:sp>
        <p:nvSpPr>
          <p:cNvPr id="111" name="PlaceHolder 5"/>
          <p:cNvSpPr>
            <a:spLocks noGrp="1"/>
          </p:cNvSpPr>
          <p:nvPr>
            <p:ph type="body"/>
          </p:nvPr>
        </p:nvSpPr>
        <p:spPr>
          <a:xfrm>
            <a:off x="720000" y="4239360"/>
            <a:ext cx="2851200" cy="2091240"/>
          </a:xfrm>
          <a:prstGeom prst="rect">
            <a:avLst/>
          </a:prstGeom>
        </p:spPr>
        <p:txBody>
          <a:bodyPr lIns="0" rIns="0" tIns="0" bIns="0">
            <a:normAutofit/>
          </a:bodyPr>
          <a:p>
            <a:endParaRPr b="0" lang="en-GB" sz="3200" spc="-1" strike="noStrike">
              <a:latin typeface="Arial"/>
            </a:endParaRPr>
          </a:p>
        </p:txBody>
      </p:sp>
      <p:sp>
        <p:nvSpPr>
          <p:cNvPr id="112" name="PlaceHolder 6"/>
          <p:cNvSpPr>
            <a:spLocks noGrp="1"/>
          </p:cNvSpPr>
          <p:nvPr>
            <p:ph type="body"/>
          </p:nvPr>
        </p:nvSpPr>
        <p:spPr>
          <a:xfrm>
            <a:off x="3714120" y="4239360"/>
            <a:ext cx="2851200" cy="2091240"/>
          </a:xfrm>
          <a:prstGeom prst="rect">
            <a:avLst/>
          </a:prstGeom>
        </p:spPr>
        <p:txBody>
          <a:bodyPr lIns="0" rIns="0" tIns="0" bIns="0">
            <a:normAutofit/>
          </a:bodyPr>
          <a:p>
            <a:endParaRPr b="0" lang="en-GB" sz="3200" spc="-1" strike="noStrike">
              <a:latin typeface="Arial"/>
            </a:endParaRPr>
          </a:p>
        </p:txBody>
      </p:sp>
      <p:sp>
        <p:nvSpPr>
          <p:cNvPr id="113" name="PlaceHolder 7"/>
          <p:cNvSpPr>
            <a:spLocks noGrp="1"/>
          </p:cNvSpPr>
          <p:nvPr>
            <p:ph type="body"/>
          </p:nvPr>
        </p:nvSpPr>
        <p:spPr>
          <a:xfrm>
            <a:off x="6708240" y="4239360"/>
            <a:ext cx="285120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17" name="PlaceHolder 2"/>
          <p:cNvSpPr>
            <a:spLocks noGrp="1"/>
          </p:cNvSpPr>
          <p:nvPr>
            <p:ph type="subTitle"/>
          </p:nvPr>
        </p:nvSpPr>
        <p:spPr>
          <a:xfrm>
            <a:off x="720000" y="1949040"/>
            <a:ext cx="8855280" cy="43844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19" name="PlaceHolder 2"/>
          <p:cNvSpPr>
            <a:spLocks noGrp="1"/>
          </p:cNvSpPr>
          <p:nvPr>
            <p:ph type="body"/>
          </p:nvPr>
        </p:nvSpPr>
        <p:spPr>
          <a:xfrm>
            <a:off x="720000" y="1949040"/>
            <a:ext cx="88552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7"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8"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21"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122"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720000" y="684000"/>
            <a:ext cx="8459640" cy="474372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26"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127"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
        <p:nvSpPr>
          <p:cNvPr id="128"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30"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131"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132" name="PlaceHolder 4"/>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34"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135"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136" name="PlaceHolder 4"/>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38" name="PlaceHolder 2"/>
          <p:cNvSpPr>
            <a:spLocks noGrp="1"/>
          </p:cNvSpPr>
          <p:nvPr>
            <p:ph type="body"/>
          </p:nvPr>
        </p:nvSpPr>
        <p:spPr>
          <a:xfrm>
            <a:off x="720000" y="1949040"/>
            <a:ext cx="8855280" cy="2091240"/>
          </a:xfrm>
          <a:prstGeom prst="rect">
            <a:avLst/>
          </a:prstGeom>
        </p:spPr>
        <p:txBody>
          <a:bodyPr lIns="0" rIns="0" tIns="0" bIns="0">
            <a:normAutofit/>
          </a:bodyPr>
          <a:p>
            <a:endParaRPr b="0" lang="en-GB" sz="3200" spc="-1" strike="noStrike">
              <a:latin typeface="Arial"/>
            </a:endParaRPr>
          </a:p>
        </p:txBody>
      </p:sp>
      <p:sp>
        <p:nvSpPr>
          <p:cNvPr id="139" name="PlaceHolder 3"/>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41"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142"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143"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
        <p:nvSpPr>
          <p:cNvPr id="144" name="PlaceHolder 5"/>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46" name="PlaceHolder 2"/>
          <p:cNvSpPr>
            <a:spLocks noGrp="1"/>
          </p:cNvSpPr>
          <p:nvPr>
            <p:ph type="body"/>
          </p:nvPr>
        </p:nvSpPr>
        <p:spPr>
          <a:xfrm>
            <a:off x="720000" y="1949040"/>
            <a:ext cx="2851200" cy="2091240"/>
          </a:xfrm>
          <a:prstGeom prst="rect">
            <a:avLst/>
          </a:prstGeom>
        </p:spPr>
        <p:txBody>
          <a:bodyPr lIns="0" rIns="0" tIns="0" bIns="0">
            <a:normAutofit/>
          </a:bodyPr>
          <a:p>
            <a:endParaRPr b="0" lang="en-GB" sz="3200" spc="-1" strike="noStrike">
              <a:latin typeface="Arial"/>
            </a:endParaRPr>
          </a:p>
        </p:txBody>
      </p:sp>
      <p:sp>
        <p:nvSpPr>
          <p:cNvPr id="147" name="PlaceHolder 3"/>
          <p:cNvSpPr>
            <a:spLocks noGrp="1"/>
          </p:cNvSpPr>
          <p:nvPr>
            <p:ph type="body"/>
          </p:nvPr>
        </p:nvSpPr>
        <p:spPr>
          <a:xfrm>
            <a:off x="3714120" y="1949040"/>
            <a:ext cx="2851200" cy="2091240"/>
          </a:xfrm>
          <a:prstGeom prst="rect">
            <a:avLst/>
          </a:prstGeom>
        </p:spPr>
        <p:txBody>
          <a:bodyPr lIns="0" rIns="0" tIns="0" bIns="0">
            <a:normAutofit/>
          </a:bodyPr>
          <a:p>
            <a:endParaRPr b="0" lang="en-GB" sz="3200" spc="-1" strike="noStrike">
              <a:latin typeface="Arial"/>
            </a:endParaRPr>
          </a:p>
        </p:txBody>
      </p:sp>
      <p:sp>
        <p:nvSpPr>
          <p:cNvPr id="148" name="PlaceHolder 4"/>
          <p:cNvSpPr>
            <a:spLocks noGrp="1"/>
          </p:cNvSpPr>
          <p:nvPr>
            <p:ph type="body"/>
          </p:nvPr>
        </p:nvSpPr>
        <p:spPr>
          <a:xfrm>
            <a:off x="6708240" y="1949040"/>
            <a:ext cx="2851200" cy="2091240"/>
          </a:xfrm>
          <a:prstGeom prst="rect">
            <a:avLst/>
          </a:prstGeom>
        </p:spPr>
        <p:txBody>
          <a:bodyPr lIns="0" rIns="0" tIns="0" bIns="0">
            <a:normAutofit/>
          </a:bodyPr>
          <a:p>
            <a:endParaRPr b="0" lang="en-GB" sz="3200" spc="-1" strike="noStrike">
              <a:latin typeface="Arial"/>
            </a:endParaRPr>
          </a:p>
        </p:txBody>
      </p:sp>
      <p:sp>
        <p:nvSpPr>
          <p:cNvPr id="149" name="PlaceHolder 5"/>
          <p:cNvSpPr>
            <a:spLocks noGrp="1"/>
          </p:cNvSpPr>
          <p:nvPr>
            <p:ph type="body"/>
          </p:nvPr>
        </p:nvSpPr>
        <p:spPr>
          <a:xfrm>
            <a:off x="720000" y="4239360"/>
            <a:ext cx="2851200" cy="2091240"/>
          </a:xfrm>
          <a:prstGeom prst="rect">
            <a:avLst/>
          </a:prstGeom>
        </p:spPr>
        <p:txBody>
          <a:bodyPr lIns="0" rIns="0" tIns="0" bIns="0">
            <a:normAutofit/>
          </a:bodyPr>
          <a:p>
            <a:endParaRPr b="0" lang="en-GB" sz="3200" spc="-1" strike="noStrike">
              <a:latin typeface="Arial"/>
            </a:endParaRPr>
          </a:p>
        </p:txBody>
      </p:sp>
      <p:sp>
        <p:nvSpPr>
          <p:cNvPr id="150" name="PlaceHolder 6"/>
          <p:cNvSpPr>
            <a:spLocks noGrp="1"/>
          </p:cNvSpPr>
          <p:nvPr>
            <p:ph type="body"/>
          </p:nvPr>
        </p:nvSpPr>
        <p:spPr>
          <a:xfrm>
            <a:off x="3714120" y="4239360"/>
            <a:ext cx="2851200" cy="2091240"/>
          </a:xfrm>
          <a:prstGeom prst="rect">
            <a:avLst/>
          </a:prstGeom>
        </p:spPr>
        <p:txBody>
          <a:bodyPr lIns="0" rIns="0" tIns="0" bIns="0">
            <a:normAutofit/>
          </a:bodyPr>
          <a:p>
            <a:endParaRPr b="0" lang="en-GB" sz="3200" spc="-1" strike="noStrike">
              <a:latin typeface="Arial"/>
            </a:endParaRPr>
          </a:p>
        </p:txBody>
      </p:sp>
      <p:sp>
        <p:nvSpPr>
          <p:cNvPr id="151" name="PlaceHolder 7"/>
          <p:cNvSpPr>
            <a:spLocks noGrp="1"/>
          </p:cNvSpPr>
          <p:nvPr>
            <p:ph type="body"/>
          </p:nvPr>
        </p:nvSpPr>
        <p:spPr>
          <a:xfrm>
            <a:off x="6708240" y="4239360"/>
            <a:ext cx="285120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55" name="PlaceHolder 2"/>
          <p:cNvSpPr>
            <a:spLocks noGrp="1"/>
          </p:cNvSpPr>
          <p:nvPr>
            <p:ph type="subTitle"/>
          </p:nvPr>
        </p:nvSpPr>
        <p:spPr>
          <a:xfrm>
            <a:off x="720000" y="1949040"/>
            <a:ext cx="8855280" cy="43844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57" name="PlaceHolder 2"/>
          <p:cNvSpPr>
            <a:spLocks noGrp="1"/>
          </p:cNvSpPr>
          <p:nvPr>
            <p:ph type="body"/>
          </p:nvPr>
        </p:nvSpPr>
        <p:spPr>
          <a:xfrm>
            <a:off x="720000" y="1949040"/>
            <a:ext cx="88552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59"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160"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720000" y="684000"/>
            <a:ext cx="8459640" cy="474372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64"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165"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
        <p:nvSpPr>
          <p:cNvPr id="166"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68"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169"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170" name="PlaceHolder 4"/>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72"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173"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174" name="PlaceHolder 4"/>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76" name="PlaceHolder 2"/>
          <p:cNvSpPr>
            <a:spLocks noGrp="1"/>
          </p:cNvSpPr>
          <p:nvPr>
            <p:ph type="body"/>
          </p:nvPr>
        </p:nvSpPr>
        <p:spPr>
          <a:xfrm>
            <a:off x="720000" y="1949040"/>
            <a:ext cx="8855280" cy="2091240"/>
          </a:xfrm>
          <a:prstGeom prst="rect">
            <a:avLst/>
          </a:prstGeom>
        </p:spPr>
        <p:txBody>
          <a:bodyPr lIns="0" rIns="0" tIns="0" bIns="0">
            <a:normAutofit/>
          </a:bodyPr>
          <a:p>
            <a:endParaRPr b="0" lang="en-GB" sz="3200" spc="-1" strike="noStrike">
              <a:latin typeface="Arial"/>
            </a:endParaRPr>
          </a:p>
        </p:txBody>
      </p:sp>
      <p:sp>
        <p:nvSpPr>
          <p:cNvPr id="177" name="PlaceHolder 3"/>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79"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180"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181"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
        <p:nvSpPr>
          <p:cNvPr id="182" name="PlaceHolder 5"/>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720000" y="684000"/>
            <a:ext cx="8459640" cy="474372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84" name="PlaceHolder 2"/>
          <p:cNvSpPr>
            <a:spLocks noGrp="1"/>
          </p:cNvSpPr>
          <p:nvPr>
            <p:ph type="body"/>
          </p:nvPr>
        </p:nvSpPr>
        <p:spPr>
          <a:xfrm>
            <a:off x="720000" y="1949040"/>
            <a:ext cx="2851200" cy="2091240"/>
          </a:xfrm>
          <a:prstGeom prst="rect">
            <a:avLst/>
          </a:prstGeom>
        </p:spPr>
        <p:txBody>
          <a:bodyPr lIns="0" rIns="0" tIns="0" bIns="0">
            <a:normAutofit/>
          </a:bodyPr>
          <a:p>
            <a:endParaRPr b="0" lang="en-GB" sz="3200" spc="-1" strike="noStrike">
              <a:latin typeface="Arial"/>
            </a:endParaRPr>
          </a:p>
        </p:txBody>
      </p:sp>
      <p:sp>
        <p:nvSpPr>
          <p:cNvPr id="185" name="PlaceHolder 3"/>
          <p:cNvSpPr>
            <a:spLocks noGrp="1"/>
          </p:cNvSpPr>
          <p:nvPr>
            <p:ph type="body"/>
          </p:nvPr>
        </p:nvSpPr>
        <p:spPr>
          <a:xfrm>
            <a:off x="3714120" y="1949040"/>
            <a:ext cx="2851200" cy="2091240"/>
          </a:xfrm>
          <a:prstGeom prst="rect">
            <a:avLst/>
          </a:prstGeom>
        </p:spPr>
        <p:txBody>
          <a:bodyPr lIns="0" rIns="0" tIns="0" bIns="0">
            <a:normAutofit/>
          </a:bodyPr>
          <a:p>
            <a:endParaRPr b="0" lang="en-GB" sz="3200" spc="-1" strike="noStrike">
              <a:latin typeface="Arial"/>
            </a:endParaRPr>
          </a:p>
        </p:txBody>
      </p:sp>
      <p:sp>
        <p:nvSpPr>
          <p:cNvPr id="186" name="PlaceHolder 4"/>
          <p:cNvSpPr>
            <a:spLocks noGrp="1"/>
          </p:cNvSpPr>
          <p:nvPr>
            <p:ph type="body"/>
          </p:nvPr>
        </p:nvSpPr>
        <p:spPr>
          <a:xfrm>
            <a:off x="6708240" y="1949040"/>
            <a:ext cx="2851200" cy="2091240"/>
          </a:xfrm>
          <a:prstGeom prst="rect">
            <a:avLst/>
          </a:prstGeom>
        </p:spPr>
        <p:txBody>
          <a:bodyPr lIns="0" rIns="0" tIns="0" bIns="0">
            <a:normAutofit/>
          </a:bodyPr>
          <a:p>
            <a:endParaRPr b="0" lang="en-GB" sz="3200" spc="-1" strike="noStrike">
              <a:latin typeface="Arial"/>
            </a:endParaRPr>
          </a:p>
        </p:txBody>
      </p:sp>
      <p:sp>
        <p:nvSpPr>
          <p:cNvPr id="187" name="PlaceHolder 5"/>
          <p:cNvSpPr>
            <a:spLocks noGrp="1"/>
          </p:cNvSpPr>
          <p:nvPr>
            <p:ph type="body"/>
          </p:nvPr>
        </p:nvSpPr>
        <p:spPr>
          <a:xfrm>
            <a:off x="720000" y="4239360"/>
            <a:ext cx="2851200" cy="2091240"/>
          </a:xfrm>
          <a:prstGeom prst="rect">
            <a:avLst/>
          </a:prstGeom>
        </p:spPr>
        <p:txBody>
          <a:bodyPr lIns="0" rIns="0" tIns="0" bIns="0">
            <a:normAutofit/>
          </a:bodyPr>
          <a:p>
            <a:endParaRPr b="0" lang="en-GB" sz="3200" spc="-1" strike="noStrike">
              <a:latin typeface="Arial"/>
            </a:endParaRPr>
          </a:p>
        </p:txBody>
      </p:sp>
      <p:sp>
        <p:nvSpPr>
          <p:cNvPr id="188" name="PlaceHolder 6"/>
          <p:cNvSpPr>
            <a:spLocks noGrp="1"/>
          </p:cNvSpPr>
          <p:nvPr>
            <p:ph type="body"/>
          </p:nvPr>
        </p:nvSpPr>
        <p:spPr>
          <a:xfrm>
            <a:off x="3714120" y="4239360"/>
            <a:ext cx="2851200" cy="2091240"/>
          </a:xfrm>
          <a:prstGeom prst="rect">
            <a:avLst/>
          </a:prstGeom>
        </p:spPr>
        <p:txBody>
          <a:bodyPr lIns="0" rIns="0" tIns="0" bIns="0">
            <a:normAutofit/>
          </a:bodyPr>
          <a:p>
            <a:endParaRPr b="0" lang="en-GB" sz="3200" spc="-1" strike="noStrike">
              <a:latin typeface="Arial"/>
            </a:endParaRPr>
          </a:p>
        </p:txBody>
      </p:sp>
      <p:sp>
        <p:nvSpPr>
          <p:cNvPr id="189" name="PlaceHolder 7"/>
          <p:cNvSpPr>
            <a:spLocks noGrp="1"/>
          </p:cNvSpPr>
          <p:nvPr>
            <p:ph type="body"/>
          </p:nvPr>
        </p:nvSpPr>
        <p:spPr>
          <a:xfrm>
            <a:off x="6708240" y="4239360"/>
            <a:ext cx="285120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93" name="PlaceHolder 2"/>
          <p:cNvSpPr>
            <a:spLocks noGrp="1"/>
          </p:cNvSpPr>
          <p:nvPr>
            <p:ph type="subTitle"/>
          </p:nvPr>
        </p:nvSpPr>
        <p:spPr>
          <a:xfrm>
            <a:off x="720000" y="1949040"/>
            <a:ext cx="8855280" cy="43844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95" name="PlaceHolder 2"/>
          <p:cNvSpPr>
            <a:spLocks noGrp="1"/>
          </p:cNvSpPr>
          <p:nvPr>
            <p:ph type="body"/>
          </p:nvPr>
        </p:nvSpPr>
        <p:spPr>
          <a:xfrm>
            <a:off x="720000" y="1949040"/>
            <a:ext cx="88552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97"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198"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720000" y="684000"/>
            <a:ext cx="8459640" cy="474372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02"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203"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
        <p:nvSpPr>
          <p:cNvPr id="204"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06"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207"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208" name="PlaceHolder 4"/>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10"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211"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212" name="PlaceHolder 4"/>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2"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13"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
        <p:nvSpPr>
          <p:cNvPr id="14"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14" name="PlaceHolder 2"/>
          <p:cNvSpPr>
            <a:spLocks noGrp="1"/>
          </p:cNvSpPr>
          <p:nvPr>
            <p:ph type="body"/>
          </p:nvPr>
        </p:nvSpPr>
        <p:spPr>
          <a:xfrm>
            <a:off x="720000" y="1949040"/>
            <a:ext cx="8855280" cy="2091240"/>
          </a:xfrm>
          <a:prstGeom prst="rect">
            <a:avLst/>
          </a:prstGeom>
        </p:spPr>
        <p:txBody>
          <a:bodyPr lIns="0" rIns="0" tIns="0" bIns="0">
            <a:normAutofit/>
          </a:bodyPr>
          <a:p>
            <a:endParaRPr b="0" lang="en-GB" sz="3200" spc="-1" strike="noStrike">
              <a:latin typeface="Arial"/>
            </a:endParaRPr>
          </a:p>
        </p:txBody>
      </p:sp>
      <p:sp>
        <p:nvSpPr>
          <p:cNvPr id="215" name="PlaceHolder 3"/>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17"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218"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219"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
        <p:nvSpPr>
          <p:cNvPr id="220" name="PlaceHolder 5"/>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22" name="PlaceHolder 2"/>
          <p:cNvSpPr>
            <a:spLocks noGrp="1"/>
          </p:cNvSpPr>
          <p:nvPr>
            <p:ph type="body"/>
          </p:nvPr>
        </p:nvSpPr>
        <p:spPr>
          <a:xfrm>
            <a:off x="720000" y="1949040"/>
            <a:ext cx="2851200" cy="2091240"/>
          </a:xfrm>
          <a:prstGeom prst="rect">
            <a:avLst/>
          </a:prstGeom>
        </p:spPr>
        <p:txBody>
          <a:bodyPr lIns="0" rIns="0" tIns="0" bIns="0">
            <a:normAutofit/>
          </a:bodyPr>
          <a:p>
            <a:endParaRPr b="0" lang="en-GB" sz="3200" spc="-1" strike="noStrike">
              <a:latin typeface="Arial"/>
            </a:endParaRPr>
          </a:p>
        </p:txBody>
      </p:sp>
      <p:sp>
        <p:nvSpPr>
          <p:cNvPr id="223" name="PlaceHolder 3"/>
          <p:cNvSpPr>
            <a:spLocks noGrp="1"/>
          </p:cNvSpPr>
          <p:nvPr>
            <p:ph type="body"/>
          </p:nvPr>
        </p:nvSpPr>
        <p:spPr>
          <a:xfrm>
            <a:off x="3714120" y="1949040"/>
            <a:ext cx="2851200" cy="2091240"/>
          </a:xfrm>
          <a:prstGeom prst="rect">
            <a:avLst/>
          </a:prstGeom>
        </p:spPr>
        <p:txBody>
          <a:bodyPr lIns="0" rIns="0" tIns="0" bIns="0">
            <a:normAutofit/>
          </a:bodyPr>
          <a:p>
            <a:endParaRPr b="0" lang="en-GB" sz="3200" spc="-1" strike="noStrike">
              <a:latin typeface="Arial"/>
            </a:endParaRPr>
          </a:p>
        </p:txBody>
      </p:sp>
      <p:sp>
        <p:nvSpPr>
          <p:cNvPr id="224" name="PlaceHolder 4"/>
          <p:cNvSpPr>
            <a:spLocks noGrp="1"/>
          </p:cNvSpPr>
          <p:nvPr>
            <p:ph type="body"/>
          </p:nvPr>
        </p:nvSpPr>
        <p:spPr>
          <a:xfrm>
            <a:off x="6708240" y="1949040"/>
            <a:ext cx="2851200" cy="2091240"/>
          </a:xfrm>
          <a:prstGeom prst="rect">
            <a:avLst/>
          </a:prstGeom>
        </p:spPr>
        <p:txBody>
          <a:bodyPr lIns="0" rIns="0" tIns="0" bIns="0">
            <a:normAutofit/>
          </a:bodyPr>
          <a:p>
            <a:endParaRPr b="0" lang="en-GB" sz="3200" spc="-1" strike="noStrike">
              <a:latin typeface="Arial"/>
            </a:endParaRPr>
          </a:p>
        </p:txBody>
      </p:sp>
      <p:sp>
        <p:nvSpPr>
          <p:cNvPr id="225" name="PlaceHolder 5"/>
          <p:cNvSpPr>
            <a:spLocks noGrp="1"/>
          </p:cNvSpPr>
          <p:nvPr>
            <p:ph type="body"/>
          </p:nvPr>
        </p:nvSpPr>
        <p:spPr>
          <a:xfrm>
            <a:off x="720000" y="4239360"/>
            <a:ext cx="2851200" cy="2091240"/>
          </a:xfrm>
          <a:prstGeom prst="rect">
            <a:avLst/>
          </a:prstGeom>
        </p:spPr>
        <p:txBody>
          <a:bodyPr lIns="0" rIns="0" tIns="0" bIns="0">
            <a:normAutofit/>
          </a:bodyPr>
          <a:p>
            <a:endParaRPr b="0" lang="en-GB" sz="3200" spc="-1" strike="noStrike">
              <a:latin typeface="Arial"/>
            </a:endParaRPr>
          </a:p>
        </p:txBody>
      </p:sp>
      <p:sp>
        <p:nvSpPr>
          <p:cNvPr id="226" name="PlaceHolder 6"/>
          <p:cNvSpPr>
            <a:spLocks noGrp="1"/>
          </p:cNvSpPr>
          <p:nvPr>
            <p:ph type="body"/>
          </p:nvPr>
        </p:nvSpPr>
        <p:spPr>
          <a:xfrm>
            <a:off x="3714120" y="4239360"/>
            <a:ext cx="2851200" cy="2091240"/>
          </a:xfrm>
          <a:prstGeom prst="rect">
            <a:avLst/>
          </a:prstGeom>
        </p:spPr>
        <p:txBody>
          <a:bodyPr lIns="0" rIns="0" tIns="0" bIns="0">
            <a:normAutofit/>
          </a:bodyPr>
          <a:p>
            <a:endParaRPr b="0" lang="en-GB" sz="3200" spc="-1" strike="noStrike">
              <a:latin typeface="Arial"/>
            </a:endParaRPr>
          </a:p>
        </p:txBody>
      </p:sp>
      <p:sp>
        <p:nvSpPr>
          <p:cNvPr id="227" name="PlaceHolder 7"/>
          <p:cNvSpPr>
            <a:spLocks noGrp="1"/>
          </p:cNvSpPr>
          <p:nvPr>
            <p:ph type="body"/>
          </p:nvPr>
        </p:nvSpPr>
        <p:spPr>
          <a:xfrm>
            <a:off x="6708240" y="4239360"/>
            <a:ext cx="285120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31" name="PlaceHolder 2"/>
          <p:cNvSpPr>
            <a:spLocks noGrp="1"/>
          </p:cNvSpPr>
          <p:nvPr>
            <p:ph type="subTitle"/>
          </p:nvPr>
        </p:nvSpPr>
        <p:spPr>
          <a:xfrm>
            <a:off x="720000" y="1949040"/>
            <a:ext cx="8855280" cy="43844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33" name="PlaceHolder 2"/>
          <p:cNvSpPr>
            <a:spLocks noGrp="1"/>
          </p:cNvSpPr>
          <p:nvPr>
            <p:ph type="body"/>
          </p:nvPr>
        </p:nvSpPr>
        <p:spPr>
          <a:xfrm>
            <a:off x="720000" y="1949040"/>
            <a:ext cx="88552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35"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236"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720000" y="684000"/>
            <a:ext cx="8459640" cy="474372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40"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241" name="PlaceHolder 3"/>
          <p:cNvSpPr>
            <a:spLocks noGrp="1"/>
          </p:cNvSpPr>
          <p:nvPr>
            <p:ph type="body"/>
          </p:nvPr>
        </p:nvSpPr>
        <p:spPr>
          <a:xfrm>
            <a:off x="5257440" y="1949040"/>
            <a:ext cx="4321080" cy="4384440"/>
          </a:xfrm>
          <a:prstGeom prst="rect">
            <a:avLst/>
          </a:prstGeom>
        </p:spPr>
        <p:txBody>
          <a:bodyPr lIns="0" rIns="0" tIns="0" bIns="0">
            <a:normAutofit/>
          </a:bodyPr>
          <a:p>
            <a:endParaRPr b="0" lang="en-GB" sz="3200" spc="-1" strike="noStrike">
              <a:latin typeface="Arial"/>
            </a:endParaRPr>
          </a:p>
        </p:txBody>
      </p:sp>
      <p:sp>
        <p:nvSpPr>
          <p:cNvPr id="242"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16"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17"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18" name="PlaceHolder 4"/>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44" name="PlaceHolder 2"/>
          <p:cNvSpPr>
            <a:spLocks noGrp="1"/>
          </p:cNvSpPr>
          <p:nvPr>
            <p:ph type="body"/>
          </p:nvPr>
        </p:nvSpPr>
        <p:spPr>
          <a:xfrm>
            <a:off x="720000" y="1949040"/>
            <a:ext cx="4321080" cy="4384440"/>
          </a:xfrm>
          <a:prstGeom prst="rect">
            <a:avLst/>
          </a:prstGeom>
        </p:spPr>
        <p:txBody>
          <a:bodyPr lIns="0" rIns="0" tIns="0" bIns="0">
            <a:normAutofit/>
          </a:bodyPr>
          <a:p>
            <a:endParaRPr b="0" lang="en-GB" sz="3200" spc="-1" strike="noStrike">
              <a:latin typeface="Arial"/>
            </a:endParaRPr>
          </a:p>
        </p:txBody>
      </p:sp>
      <p:sp>
        <p:nvSpPr>
          <p:cNvPr id="245"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246" name="PlaceHolder 4"/>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48"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249"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250" name="PlaceHolder 4"/>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52" name="PlaceHolder 2"/>
          <p:cNvSpPr>
            <a:spLocks noGrp="1"/>
          </p:cNvSpPr>
          <p:nvPr>
            <p:ph type="body"/>
          </p:nvPr>
        </p:nvSpPr>
        <p:spPr>
          <a:xfrm>
            <a:off x="720000" y="1949040"/>
            <a:ext cx="8855280" cy="2091240"/>
          </a:xfrm>
          <a:prstGeom prst="rect">
            <a:avLst/>
          </a:prstGeom>
        </p:spPr>
        <p:txBody>
          <a:bodyPr lIns="0" rIns="0" tIns="0" bIns="0">
            <a:normAutofit/>
          </a:bodyPr>
          <a:p>
            <a:endParaRPr b="0" lang="en-GB" sz="3200" spc="-1" strike="noStrike">
              <a:latin typeface="Arial"/>
            </a:endParaRPr>
          </a:p>
        </p:txBody>
      </p:sp>
      <p:sp>
        <p:nvSpPr>
          <p:cNvPr id="253" name="PlaceHolder 3"/>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55"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256"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257" name="PlaceHolder 4"/>
          <p:cNvSpPr>
            <a:spLocks noGrp="1"/>
          </p:cNvSpPr>
          <p:nvPr>
            <p:ph type="body"/>
          </p:nvPr>
        </p:nvSpPr>
        <p:spPr>
          <a:xfrm>
            <a:off x="720000" y="4239360"/>
            <a:ext cx="4321080" cy="2091240"/>
          </a:xfrm>
          <a:prstGeom prst="rect">
            <a:avLst/>
          </a:prstGeom>
        </p:spPr>
        <p:txBody>
          <a:bodyPr lIns="0" rIns="0" tIns="0" bIns="0">
            <a:normAutofit/>
          </a:bodyPr>
          <a:p>
            <a:endParaRPr b="0" lang="en-GB" sz="3200" spc="-1" strike="noStrike">
              <a:latin typeface="Arial"/>
            </a:endParaRPr>
          </a:p>
        </p:txBody>
      </p:sp>
      <p:sp>
        <p:nvSpPr>
          <p:cNvPr id="258" name="PlaceHolder 5"/>
          <p:cNvSpPr>
            <a:spLocks noGrp="1"/>
          </p:cNvSpPr>
          <p:nvPr>
            <p:ph type="body"/>
          </p:nvPr>
        </p:nvSpPr>
        <p:spPr>
          <a:xfrm>
            <a:off x="5257440" y="4239360"/>
            <a:ext cx="432108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60" name="PlaceHolder 2"/>
          <p:cNvSpPr>
            <a:spLocks noGrp="1"/>
          </p:cNvSpPr>
          <p:nvPr>
            <p:ph type="body"/>
          </p:nvPr>
        </p:nvSpPr>
        <p:spPr>
          <a:xfrm>
            <a:off x="720000" y="1949040"/>
            <a:ext cx="2851200" cy="2091240"/>
          </a:xfrm>
          <a:prstGeom prst="rect">
            <a:avLst/>
          </a:prstGeom>
        </p:spPr>
        <p:txBody>
          <a:bodyPr lIns="0" rIns="0" tIns="0" bIns="0">
            <a:normAutofit/>
          </a:bodyPr>
          <a:p>
            <a:endParaRPr b="0" lang="en-GB" sz="3200" spc="-1" strike="noStrike">
              <a:latin typeface="Arial"/>
            </a:endParaRPr>
          </a:p>
        </p:txBody>
      </p:sp>
      <p:sp>
        <p:nvSpPr>
          <p:cNvPr id="261" name="PlaceHolder 3"/>
          <p:cNvSpPr>
            <a:spLocks noGrp="1"/>
          </p:cNvSpPr>
          <p:nvPr>
            <p:ph type="body"/>
          </p:nvPr>
        </p:nvSpPr>
        <p:spPr>
          <a:xfrm>
            <a:off x="3714120" y="1949040"/>
            <a:ext cx="2851200" cy="2091240"/>
          </a:xfrm>
          <a:prstGeom prst="rect">
            <a:avLst/>
          </a:prstGeom>
        </p:spPr>
        <p:txBody>
          <a:bodyPr lIns="0" rIns="0" tIns="0" bIns="0">
            <a:normAutofit/>
          </a:bodyPr>
          <a:p>
            <a:endParaRPr b="0" lang="en-GB" sz="3200" spc="-1" strike="noStrike">
              <a:latin typeface="Arial"/>
            </a:endParaRPr>
          </a:p>
        </p:txBody>
      </p:sp>
      <p:sp>
        <p:nvSpPr>
          <p:cNvPr id="262" name="PlaceHolder 4"/>
          <p:cNvSpPr>
            <a:spLocks noGrp="1"/>
          </p:cNvSpPr>
          <p:nvPr>
            <p:ph type="body"/>
          </p:nvPr>
        </p:nvSpPr>
        <p:spPr>
          <a:xfrm>
            <a:off x="6708240" y="1949040"/>
            <a:ext cx="2851200" cy="2091240"/>
          </a:xfrm>
          <a:prstGeom prst="rect">
            <a:avLst/>
          </a:prstGeom>
        </p:spPr>
        <p:txBody>
          <a:bodyPr lIns="0" rIns="0" tIns="0" bIns="0">
            <a:normAutofit/>
          </a:bodyPr>
          <a:p>
            <a:endParaRPr b="0" lang="en-GB" sz="3200" spc="-1" strike="noStrike">
              <a:latin typeface="Arial"/>
            </a:endParaRPr>
          </a:p>
        </p:txBody>
      </p:sp>
      <p:sp>
        <p:nvSpPr>
          <p:cNvPr id="263" name="PlaceHolder 5"/>
          <p:cNvSpPr>
            <a:spLocks noGrp="1"/>
          </p:cNvSpPr>
          <p:nvPr>
            <p:ph type="body"/>
          </p:nvPr>
        </p:nvSpPr>
        <p:spPr>
          <a:xfrm>
            <a:off x="720000" y="4239360"/>
            <a:ext cx="2851200" cy="2091240"/>
          </a:xfrm>
          <a:prstGeom prst="rect">
            <a:avLst/>
          </a:prstGeom>
        </p:spPr>
        <p:txBody>
          <a:bodyPr lIns="0" rIns="0" tIns="0" bIns="0">
            <a:normAutofit/>
          </a:bodyPr>
          <a:p>
            <a:endParaRPr b="0" lang="en-GB" sz="3200" spc="-1" strike="noStrike">
              <a:latin typeface="Arial"/>
            </a:endParaRPr>
          </a:p>
        </p:txBody>
      </p:sp>
      <p:sp>
        <p:nvSpPr>
          <p:cNvPr id="264" name="PlaceHolder 6"/>
          <p:cNvSpPr>
            <a:spLocks noGrp="1"/>
          </p:cNvSpPr>
          <p:nvPr>
            <p:ph type="body"/>
          </p:nvPr>
        </p:nvSpPr>
        <p:spPr>
          <a:xfrm>
            <a:off x="3714120" y="4239360"/>
            <a:ext cx="2851200" cy="2091240"/>
          </a:xfrm>
          <a:prstGeom prst="rect">
            <a:avLst/>
          </a:prstGeom>
        </p:spPr>
        <p:txBody>
          <a:bodyPr lIns="0" rIns="0" tIns="0" bIns="0">
            <a:normAutofit/>
          </a:bodyPr>
          <a:p>
            <a:endParaRPr b="0" lang="en-GB" sz="3200" spc="-1" strike="noStrike">
              <a:latin typeface="Arial"/>
            </a:endParaRPr>
          </a:p>
        </p:txBody>
      </p:sp>
      <p:sp>
        <p:nvSpPr>
          <p:cNvPr id="265" name="PlaceHolder 7"/>
          <p:cNvSpPr>
            <a:spLocks noGrp="1"/>
          </p:cNvSpPr>
          <p:nvPr>
            <p:ph type="body"/>
          </p:nvPr>
        </p:nvSpPr>
        <p:spPr>
          <a:xfrm>
            <a:off x="6708240" y="4239360"/>
            <a:ext cx="2851200" cy="20912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20000" y="684000"/>
            <a:ext cx="8459640" cy="1023120"/>
          </a:xfrm>
          <a:prstGeom prst="rect">
            <a:avLst/>
          </a:prstGeom>
        </p:spPr>
        <p:txBody>
          <a:bodyPr lIns="0" rIns="0" tIns="0" bIns="0" anchor="ctr">
            <a:noAutofit/>
          </a:bodyPr>
          <a:p>
            <a:pPr algn="ctr"/>
            <a:endParaRPr b="0" lang="en-GB" sz="4400" spc="-1" strike="noStrike">
              <a:latin typeface="Arial"/>
            </a:endParaRPr>
          </a:p>
        </p:txBody>
      </p:sp>
      <p:sp>
        <p:nvSpPr>
          <p:cNvPr id="20" name="PlaceHolder 2"/>
          <p:cNvSpPr>
            <a:spLocks noGrp="1"/>
          </p:cNvSpPr>
          <p:nvPr>
            <p:ph type="body"/>
          </p:nvPr>
        </p:nvSpPr>
        <p:spPr>
          <a:xfrm>
            <a:off x="720000" y="1949040"/>
            <a:ext cx="4321080" cy="2091240"/>
          </a:xfrm>
          <a:prstGeom prst="rect">
            <a:avLst/>
          </a:prstGeom>
        </p:spPr>
        <p:txBody>
          <a:bodyPr lIns="0" rIns="0" tIns="0" bIns="0">
            <a:normAutofit/>
          </a:bodyPr>
          <a:p>
            <a:endParaRPr b="0" lang="en-GB" sz="3200" spc="-1" strike="noStrike">
              <a:latin typeface="Arial"/>
            </a:endParaRPr>
          </a:p>
        </p:txBody>
      </p:sp>
      <p:sp>
        <p:nvSpPr>
          <p:cNvPr id="21" name="PlaceHolder 3"/>
          <p:cNvSpPr>
            <a:spLocks noGrp="1"/>
          </p:cNvSpPr>
          <p:nvPr>
            <p:ph type="body"/>
          </p:nvPr>
        </p:nvSpPr>
        <p:spPr>
          <a:xfrm>
            <a:off x="5257440" y="1949040"/>
            <a:ext cx="4321080" cy="2091240"/>
          </a:xfrm>
          <a:prstGeom prst="rect">
            <a:avLst/>
          </a:prstGeom>
        </p:spPr>
        <p:txBody>
          <a:bodyPr lIns="0" rIns="0" tIns="0" bIns="0">
            <a:normAutofit/>
          </a:bodyPr>
          <a:p>
            <a:endParaRPr b="0" lang="en-GB" sz="3200" spc="-1" strike="noStrike">
              <a:latin typeface="Arial"/>
            </a:endParaRPr>
          </a:p>
        </p:txBody>
      </p:sp>
      <p:sp>
        <p:nvSpPr>
          <p:cNvPr id="22" name="PlaceHolder 4"/>
          <p:cNvSpPr>
            <a:spLocks noGrp="1"/>
          </p:cNvSpPr>
          <p:nvPr>
            <p:ph type="body"/>
          </p:nvPr>
        </p:nvSpPr>
        <p:spPr>
          <a:xfrm>
            <a:off x="720000" y="4239360"/>
            <a:ext cx="8855280" cy="209124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en-GB" sz="4400" spc="-1" strike="noStrike">
                <a:latin typeface="Arial"/>
              </a:rPr>
              <a:t>Click to </a:t>
            </a:r>
            <a:r>
              <a:rPr b="0" lang="en-GB" sz="4400" spc="-1" strike="noStrike">
                <a:latin typeface="Arial"/>
              </a:rPr>
              <a:t>edit the </a:t>
            </a:r>
            <a:r>
              <a:rPr b="0" lang="en-GB" sz="4400" spc="-1" strike="noStrike">
                <a:latin typeface="Arial"/>
              </a:rPr>
              <a:t>title text </a:t>
            </a:r>
            <a:r>
              <a:rPr b="0" lang="en-GB" sz="4400" spc="-1" strike="noStrike">
                <a:latin typeface="Arial"/>
              </a:rPr>
              <a:t>format</a:t>
            </a:r>
            <a:endParaRPr b="0" lang="en-GB" sz="4400" spc="-1" strike="noStrike">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720000" y="684000"/>
            <a:ext cx="8459640" cy="1023120"/>
          </a:xfrm>
          <a:prstGeom prst="rect">
            <a:avLst/>
          </a:prstGeom>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39"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720000" y="684000"/>
            <a:ext cx="8459640" cy="1023120"/>
          </a:xfrm>
          <a:prstGeom prst="rect">
            <a:avLst/>
          </a:prstGeom>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77" name="PlaceHolder 2"/>
          <p:cNvSpPr>
            <a:spLocks noGrp="1"/>
          </p:cNvSpPr>
          <p:nvPr>
            <p:ph type="body"/>
          </p:nvPr>
        </p:nvSpPr>
        <p:spPr>
          <a:xfrm>
            <a:off x="720000" y="1949040"/>
            <a:ext cx="8855280" cy="4384440"/>
          </a:xfrm>
          <a:prstGeom prst="rect">
            <a:avLst/>
          </a:prstGeom>
        </p:spPr>
        <p:txBody>
          <a:bodyPr lIns="0" rIns="0" tIns="0" bIns="0">
            <a:no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15"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53"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9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229"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9.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6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61.xml"/>
</Relationships>
</file>

<file path=ppt/slides/_rels/slide1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24.xml.rels><?xml version="1.0" encoding="UTF-8"?>
<Relationships xmlns="http://schemas.openxmlformats.org/package/2006/relationships"><Relationship Id="rId1" Type="http://schemas.openxmlformats.org/officeDocument/2006/relationships/image" Target="../media/image21.gif"/><Relationship Id="rId2" Type="http://schemas.openxmlformats.org/officeDocument/2006/relationships/slideLayout" Target="../slideLayouts/slideLayout73.xml"/>
</Relationships>
</file>

<file path=ppt/slides/_rels/slide2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73.xml"/>
</Relationships>
</file>

<file path=ppt/slides/_rels/slide2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slideLayout" Target="../slideLayouts/slideLayout7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2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73.xml"/>
</Relationships>
</file>

<file path=ppt/slides/_rels/slide2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2" name="" descr=""/>
          <p:cNvPicPr/>
          <p:nvPr/>
        </p:nvPicPr>
        <p:blipFill>
          <a:blip r:embed="rId1">
            <a:alphaModFix amt="20000"/>
          </a:blip>
          <a:stretch/>
        </p:blipFill>
        <p:spPr>
          <a:xfrm>
            <a:off x="0" y="0"/>
            <a:ext cx="10079640" cy="7559640"/>
          </a:xfrm>
          <a:prstGeom prst="rect">
            <a:avLst/>
          </a:prstGeom>
          <a:ln>
            <a:noFill/>
          </a:ln>
        </p:spPr>
      </p:pic>
      <p:sp>
        <p:nvSpPr>
          <p:cNvPr id="273" name="CustomShape 1"/>
          <p:cNvSpPr/>
          <p:nvPr/>
        </p:nvSpPr>
        <p:spPr>
          <a:xfrm>
            <a:off x="529200" y="457200"/>
            <a:ext cx="9071640" cy="2653200"/>
          </a:xfrm>
          <a:prstGeom prst="rect">
            <a:avLst/>
          </a:prstGeom>
          <a:noFill/>
          <a:ln>
            <a:noFill/>
          </a:ln>
        </p:spPr>
        <p:style>
          <a:lnRef idx="0"/>
          <a:fillRef idx="0"/>
          <a:effectRef idx="0"/>
          <a:fontRef idx="minor"/>
        </p:style>
        <p:txBody>
          <a:bodyPr lIns="90000" rIns="90000" tIns="46800" bIns="46800" anchor="ctr">
            <a:noAutofit/>
          </a:bodyPr>
          <a:p>
            <a:pPr marL="216000" indent="-216000">
              <a:lnSpc>
                <a:spcPct val="100000"/>
              </a:lnSpc>
              <a:buClr>
                <a:srgbClr val="000000"/>
              </a:buClr>
              <a:buSzPct val="45000"/>
              <a:buFont typeface="Wingdings" charset="2"/>
              <a:buChar char=""/>
            </a:pPr>
            <a:r>
              <a:rPr b="1" lang="en-GB" sz="4800" spc="-1" strike="noStrike">
                <a:solidFill>
                  <a:srgbClr val="333333"/>
                </a:solidFill>
                <a:latin typeface="Droid Sans"/>
              </a:rPr>
              <a:t>Wind Turbine Workshop</a:t>
            </a:r>
            <a:br/>
            <a:r>
              <a:rPr b="1" lang="en-GB" sz="4800" spc="-1" strike="noStrike">
                <a:solidFill>
                  <a:srgbClr val="333333"/>
                </a:solidFill>
                <a:latin typeface="Droid Sans"/>
              </a:rPr>
              <a:t>	</a:t>
            </a:r>
            <a:r>
              <a:rPr b="1" lang="en-GB" sz="3600" spc="-1" strike="noStrike">
                <a:solidFill>
                  <a:srgbClr val="333333"/>
                </a:solidFill>
                <a:latin typeface="Droid Sans"/>
              </a:rPr>
              <a:t>V3 Power</a:t>
            </a:r>
            <a:br/>
            <a:r>
              <a:rPr b="0" lang="en-GB" sz="1800" spc="-1" strike="noStrike">
                <a:solidFill>
                  <a:srgbClr val="333333"/>
                </a:solidFill>
                <a:latin typeface="Droid Sans"/>
              </a:rPr>
              <a:t> </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7" name="" descr=""/>
          <p:cNvPicPr/>
          <p:nvPr/>
        </p:nvPicPr>
        <p:blipFill>
          <a:blip r:embed="rId1">
            <a:alphaModFix amt="20000"/>
          </a:blip>
          <a:stretch/>
        </p:blipFill>
        <p:spPr>
          <a:xfrm>
            <a:off x="0" y="0"/>
            <a:ext cx="10079640" cy="7559640"/>
          </a:xfrm>
          <a:prstGeom prst="rect">
            <a:avLst/>
          </a:prstGeom>
          <a:ln>
            <a:noFill/>
          </a:ln>
        </p:spPr>
      </p:pic>
      <p:sp>
        <p:nvSpPr>
          <p:cNvPr id="298" name="CustomShape 1"/>
          <p:cNvSpPr/>
          <p:nvPr/>
        </p:nvSpPr>
        <p:spPr>
          <a:xfrm>
            <a:off x="529200" y="2950920"/>
            <a:ext cx="9071640" cy="1555920"/>
          </a:xfrm>
          <a:prstGeom prst="rect">
            <a:avLst/>
          </a:prstGeom>
          <a:noFill/>
          <a:ln>
            <a:noFill/>
          </a:ln>
        </p:spPr>
        <p:style>
          <a:lnRef idx="0"/>
          <a:fillRef idx="0"/>
          <a:effectRef idx="0"/>
          <a:fontRef idx="minor"/>
        </p:style>
        <p:txBody>
          <a:bodyPr lIns="90000" rIns="90000" tIns="46800" bIns="46800" anchor="ctr">
            <a:noAutofit/>
          </a:bodyPr>
          <a:p>
            <a:pPr marL="216000" indent="-216000">
              <a:lnSpc>
                <a:spcPct val="100000"/>
              </a:lnSpc>
              <a:buClr>
                <a:srgbClr val="000000"/>
              </a:buClr>
              <a:buSzPct val="45000"/>
              <a:buFont typeface="Wingdings" charset="2"/>
              <a:buChar char=""/>
            </a:pPr>
            <a:r>
              <a:rPr b="1" i="1" lang="en-GB" sz="4800" spc="-1" strike="noStrike">
                <a:solidFill>
                  <a:srgbClr val="333333"/>
                </a:solidFill>
                <a:latin typeface="Ubuntu Condensed"/>
              </a:rPr>
              <a:t>Blade Design</a:t>
            </a:r>
            <a:br/>
            <a:r>
              <a:rPr b="1" i="1" lang="en-US" sz="4800" spc="-1" strike="noStrike">
                <a:solidFill>
                  <a:srgbClr val="996633"/>
                </a:solidFill>
                <a:latin typeface="Times New Roman"/>
              </a:rPr>
              <a:t> </a:t>
            </a:r>
            <a:endParaRPr b="0" lang="en-GB" sz="4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0" y="0"/>
            <a:ext cx="10076400" cy="7941240"/>
          </a:xfrm>
          <a:custGeom>
            <a:avLst/>
            <a:gdLst/>
            <a:ahLst/>
            <a:rect l="l" t="t" r="r" b="b"/>
            <a:pathLst>
              <a:path w="27991" h="22060">
                <a:moveTo>
                  <a:pt x="0" y="0"/>
                </a:moveTo>
                <a:lnTo>
                  <a:pt x="27990" y="0"/>
                </a:lnTo>
                <a:lnTo>
                  <a:pt x="27990" y="22059"/>
                </a:lnTo>
                <a:lnTo>
                  <a:pt x="0" y="22059"/>
                </a:lnTo>
                <a:lnTo>
                  <a:pt x="0" y="0"/>
                </a:lnTo>
                <a:close/>
              </a:path>
            </a:pathLst>
          </a:custGeom>
          <a:solidFill>
            <a:srgbClr val="ffffff"/>
          </a:solidFill>
          <a:ln>
            <a:noFill/>
          </a:ln>
        </p:spPr>
        <p:style>
          <a:lnRef idx="0"/>
          <a:fillRef idx="0"/>
          <a:effectRef idx="0"/>
          <a:fontRef idx="minor"/>
        </p:style>
      </p:sp>
      <p:sp>
        <p:nvSpPr>
          <p:cNvPr id="300" name="CustomShape 2"/>
          <p:cNvSpPr/>
          <p:nvPr/>
        </p:nvSpPr>
        <p:spPr>
          <a:xfrm>
            <a:off x="0" y="0"/>
            <a:ext cx="10077840" cy="7941240"/>
          </a:xfrm>
          <a:custGeom>
            <a:avLst/>
            <a:gdLst/>
            <a:ahLst/>
            <a:rect l="l" t="t" r="r" b="b"/>
            <a:pathLst>
              <a:path w="27995" h="22060">
                <a:moveTo>
                  <a:pt x="0" y="0"/>
                </a:moveTo>
                <a:lnTo>
                  <a:pt x="27994" y="0"/>
                </a:lnTo>
                <a:lnTo>
                  <a:pt x="27994" y="22059"/>
                </a:lnTo>
                <a:lnTo>
                  <a:pt x="0" y="22059"/>
                </a:lnTo>
                <a:lnTo>
                  <a:pt x="0" y="0"/>
                </a:lnTo>
                <a:close/>
              </a:path>
            </a:pathLst>
          </a:custGeom>
          <a:solidFill>
            <a:srgbClr val="ffffff"/>
          </a:solidFill>
          <a:ln>
            <a:noFill/>
          </a:ln>
        </p:spPr>
        <p:style>
          <a:lnRef idx="0"/>
          <a:fillRef idx="0"/>
          <a:effectRef idx="0"/>
          <a:fontRef idx="minor"/>
        </p:style>
      </p:sp>
      <p:pic>
        <p:nvPicPr>
          <p:cNvPr id="301" name="" descr=""/>
          <p:cNvPicPr/>
          <p:nvPr/>
        </p:nvPicPr>
        <p:blipFill>
          <a:blip r:embed="rId1"/>
          <a:stretch/>
        </p:blipFill>
        <p:spPr>
          <a:xfrm>
            <a:off x="1021680" y="1857240"/>
            <a:ext cx="3285000" cy="4603320"/>
          </a:xfrm>
          <a:prstGeom prst="rect">
            <a:avLst/>
          </a:prstGeom>
          <a:ln>
            <a:noFill/>
          </a:ln>
        </p:spPr>
      </p:pic>
      <p:pic>
        <p:nvPicPr>
          <p:cNvPr id="302" name="" descr=""/>
          <p:cNvPicPr/>
          <p:nvPr/>
        </p:nvPicPr>
        <p:blipFill>
          <a:blip r:embed="rId2"/>
          <a:stretch/>
        </p:blipFill>
        <p:spPr>
          <a:xfrm>
            <a:off x="5564160" y="1857240"/>
            <a:ext cx="3285000" cy="4603320"/>
          </a:xfrm>
          <a:prstGeom prst="rect">
            <a:avLst/>
          </a:prstGeom>
          <a:ln>
            <a:noFill/>
          </a:ln>
        </p:spPr>
      </p:pic>
      <p:sp>
        <p:nvSpPr>
          <p:cNvPr id="303" name="CustomShape 3"/>
          <p:cNvSpPr/>
          <p:nvPr/>
        </p:nvSpPr>
        <p:spPr>
          <a:xfrm>
            <a:off x="3511440" y="681480"/>
            <a:ext cx="3080520" cy="656640"/>
          </a:xfrm>
          <a:prstGeom prst="rect">
            <a:avLst/>
          </a:prstGeom>
          <a:noFill/>
          <a:ln>
            <a:noFill/>
          </a:ln>
        </p:spPr>
        <p:style>
          <a:lnRef idx="0"/>
          <a:fillRef idx="0"/>
          <a:effectRef idx="0"/>
          <a:fontRef idx="minor"/>
        </p:style>
        <p:txBody>
          <a:bodyPr lIns="0" rIns="0" tIns="0" bIns="0">
            <a:noAutofit/>
          </a:bodyPr>
          <a:p>
            <a:pPr>
              <a:lnSpc>
                <a:spcPct val="100000"/>
              </a:lnSpc>
            </a:pPr>
            <a:r>
              <a:rPr b="0" lang="en-US" sz="4400" spc="-1" strike="noStrike">
                <a:solidFill>
                  <a:srgbClr val="000000"/>
                </a:solidFill>
                <a:latin typeface="Arial"/>
              </a:rPr>
              <a:t>Which Axis?</a:t>
            </a:r>
            <a:endParaRPr b="0" lang="en-GB" sz="4400" spc="-1" strike="noStrike">
              <a:latin typeface="Arial"/>
            </a:endParaRPr>
          </a:p>
        </p:txBody>
      </p:sp>
      <p:sp>
        <p:nvSpPr>
          <p:cNvPr id="304" name="CustomShape 4"/>
          <p:cNvSpPr/>
          <p:nvPr/>
        </p:nvSpPr>
        <p:spPr>
          <a:xfrm>
            <a:off x="1888920" y="6964920"/>
            <a:ext cx="1187640" cy="416520"/>
          </a:xfrm>
          <a:prstGeom prst="rect">
            <a:avLst/>
          </a:prstGeom>
          <a:noFill/>
          <a:ln>
            <a:noFill/>
          </a:ln>
        </p:spPr>
        <p:style>
          <a:lnRef idx="0"/>
          <a:fillRef idx="0"/>
          <a:effectRef idx="0"/>
          <a:fontRef idx="minor"/>
        </p:style>
        <p:txBody>
          <a:bodyPr lIns="0" rIns="0" tIns="0" bIns="0">
            <a:noAutofit/>
          </a:bodyPr>
          <a:p>
            <a:pPr>
              <a:lnSpc>
                <a:spcPct val="100000"/>
              </a:lnSpc>
            </a:pPr>
            <a:r>
              <a:rPr b="0" lang="en-US" sz="2800" spc="-1" strike="noStrike">
                <a:solidFill>
                  <a:srgbClr val="000000"/>
                </a:solidFill>
                <a:latin typeface="Arial"/>
              </a:rPr>
              <a:t>Vertical</a:t>
            </a:r>
            <a:endParaRPr b="0" lang="en-GB" sz="2800" spc="-1" strike="noStrike">
              <a:latin typeface="Arial"/>
            </a:endParaRPr>
          </a:p>
        </p:txBody>
      </p:sp>
      <p:sp>
        <p:nvSpPr>
          <p:cNvPr id="305" name="CustomShape 5"/>
          <p:cNvSpPr/>
          <p:nvPr/>
        </p:nvSpPr>
        <p:spPr>
          <a:xfrm>
            <a:off x="6423840" y="6903720"/>
            <a:ext cx="1603440" cy="416520"/>
          </a:xfrm>
          <a:prstGeom prst="rect">
            <a:avLst/>
          </a:prstGeom>
          <a:noFill/>
          <a:ln>
            <a:noFill/>
          </a:ln>
        </p:spPr>
        <p:style>
          <a:lnRef idx="0"/>
          <a:fillRef idx="0"/>
          <a:effectRef idx="0"/>
          <a:fontRef idx="minor"/>
        </p:style>
        <p:txBody>
          <a:bodyPr lIns="0" rIns="0" tIns="0" bIns="0">
            <a:noAutofit/>
          </a:bodyPr>
          <a:p>
            <a:pPr>
              <a:lnSpc>
                <a:spcPct val="100000"/>
              </a:lnSpc>
            </a:pPr>
            <a:r>
              <a:rPr b="0" lang="en-US" sz="2800" spc="-1" strike="noStrike">
                <a:solidFill>
                  <a:srgbClr val="000000"/>
                </a:solidFill>
                <a:latin typeface="Arial"/>
              </a:rPr>
              <a:t>Horizontal</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CustomShape 1"/>
          <p:cNvSpPr/>
          <p:nvPr/>
        </p:nvSpPr>
        <p:spPr>
          <a:xfrm>
            <a:off x="2182680" y="228600"/>
            <a:ext cx="5714640" cy="83088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800" spc="-1" strike="noStrike">
                <a:solidFill>
                  <a:srgbClr val="000000"/>
                </a:solidFill>
                <a:latin typeface="Verdana"/>
              </a:rPr>
              <a:t>Forces</a:t>
            </a:r>
            <a:endParaRPr b="0" lang="en-GB" sz="4800" spc="-1" strike="noStrike">
              <a:latin typeface="Arial"/>
            </a:endParaRPr>
          </a:p>
        </p:txBody>
      </p:sp>
      <p:sp>
        <p:nvSpPr>
          <p:cNvPr id="307" name="CustomShape 2"/>
          <p:cNvSpPr/>
          <p:nvPr/>
        </p:nvSpPr>
        <p:spPr>
          <a:xfrm>
            <a:off x="2286000" y="1369080"/>
            <a:ext cx="3657240" cy="642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lnSpc>
                <a:spcPct val="100000"/>
              </a:lnSpc>
              <a:spcBef>
                <a:spcPts val="2248"/>
              </a:spcBef>
            </a:pPr>
            <a:r>
              <a:rPr b="1" lang="en-US" sz="3600" spc="-1" strike="noStrike">
                <a:solidFill>
                  <a:srgbClr val="000000"/>
                </a:solidFill>
                <a:latin typeface="Arial"/>
                <a:ea typeface="DejaVu Sans"/>
              </a:rPr>
              <a:t>DRAG </a:t>
            </a:r>
            <a:endParaRPr b="0" lang="en-GB" sz="3600" spc="-1" strike="noStrike">
              <a:latin typeface="Arial"/>
            </a:endParaRPr>
          </a:p>
        </p:txBody>
      </p:sp>
      <p:grpSp>
        <p:nvGrpSpPr>
          <p:cNvPr id="308" name="Group 3"/>
          <p:cNvGrpSpPr/>
          <p:nvPr/>
        </p:nvGrpSpPr>
        <p:grpSpPr>
          <a:xfrm>
            <a:off x="4724280" y="4340880"/>
            <a:ext cx="1980720" cy="2973960"/>
            <a:chOff x="4724280" y="4340880"/>
            <a:chExt cx="1980720" cy="2973960"/>
          </a:xfrm>
        </p:grpSpPr>
        <p:sp>
          <p:nvSpPr>
            <p:cNvPr id="309" name="CustomShape 4"/>
            <p:cNvSpPr/>
            <p:nvPr/>
          </p:nvSpPr>
          <p:spPr>
            <a:xfrm>
              <a:off x="4724280" y="4340880"/>
              <a:ext cx="1142640" cy="2437920"/>
            </a:xfrm>
            <a:custGeom>
              <a:avLst/>
              <a:gdLst/>
              <a:ahLst/>
              <a:rect l="l" t="t" r="r" b="b"/>
              <a:pathLst>
                <a:path w="3177" h="6775">
                  <a:moveTo>
                    <a:pt x="794" y="6774"/>
                  </a:moveTo>
                  <a:lnTo>
                    <a:pt x="794" y="1693"/>
                  </a:lnTo>
                  <a:lnTo>
                    <a:pt x="0" y="1693"/>
                  </a:lnTo>
                  <a:lnTo>
                    <a:pt x="1588" y="0"/>
                  </a:lnTo>
                  <a:lnTo>
                    <a:pt x="3176" y="1693"/>
                  </a:lnTo>
                  <a:lnTo>
                    <a:pt x="2382" y="1693"/>
                  </a:lnTo>
                  <a:lnTo>
                    <a:pt x="2382" y="6774"/>
                  </a:lnTo>
                  <a:lnTo>
                    <a:pt x="794" y="6774"/>
                  </a:lnTo>
                </a:path>
              </a:pathLst>
            </a:custGeom>
            <a:solidFill>
              <a:srgbClr val="0066cc"/>
            </a:solidFill>
            <a:ln w="9360">
              <a:solidFill>
                <a:srgbClr val="000000"/>
              </a:solidFill>
              <a:miter/>
            </a:ln>
          </p:spPr>
          <p:style>
            <a:lnRef idx="0"/>
            <a:fillRef idx="0"/>
            <a:effectRef idx="0"/>
            <a:fontRef idx="minor"/>
          </p:style>
        </p:sp>
        <p:sp>
          <p:nvSpPr>
            <p:cNvPr id="310" name="CustomShape 5"/>
            <p:cNvSpPr/>
            <p:nvPr/>
          </p:nvSpPr>
          <p:spPr>
            <a:xfrm>
              <a:off x="4724280" y="6855480"/>
              <a:ext cx="198072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Wind</a:t>
              </a:r>
              <a:endParaRPr b="0" lang="en-GB" sz="2400" spc="-1" strike="noStrike">
                <a:latin typeface="Arial"/>
              </a:endParaRPr>
            </a:p>
          </p:txBody>
        </p:sp>
      </p:grpSp>
      <p:grpSp>
        <p:nvGrpSpPr>
          <p:cNvPr id="311" name="Group 6"/>
          <p:cNvGrpSpPr/>
          <p:nvPr/>
        </p:nvGrpSpPr>
        <p:grpSpPr>
          <a:xfrm>
            <a:off x="6629400" y="1445040"/>
            <a:ext cx="2285640" cy="1447560"/>
            <a:chOff x="6629400" y="1445040"/>
            <a:chExt cx="2285640" cy="1447560"/>
          </a:xfrm>
        </p:grpSpPr>
        <p:sp>
          <p:nvSpPr>
            <p:cNvPr id="312" name="CustomShape 7"/>
            <p:cNvSpPr/>
            <p:nvPr/>
          </p:nvSpPr>
          <p:spPr>
            <a:xfrm>
              <a:off x="6629400" y="2283480"/>
              <a:ext cx="1980720" cy="609120"/>
            </a:xfrm>
            <a:custGeom>
              <a:avLst/>
              <a:gdLst/>
              <a:ahLst/>
              <a:rect l="l" t="t" r="r" b="b"/>
              <a:pathLst>
                <a:path w="5505" h="1695">
                  <a:moveTo>
                    <a:pt x="0" y="423"/>
                  </a:moveTo>
                  <a:lnTo>
                    <a:pt x="4128" y="423"/>
                  </a:lnTo>
                  <a:lnTo>
                    <a:pt x="4128" y="0"/>
                  </a:lnTo>
                  <a:lnTo>
                    <a:pt x="5504" y="847"/>
                  </a:lnTo>
                  <a:lnTo>
                    <a:pt x="4128" y="1694"/>
                  </a:lnTo>
                  <a:lnTo>
                    <a:pt x="4128" y="1270"/>
                  </a:lnTo>
                  <a:lnTo>
                    <a:pt x="0" y="1270"/>
                  </a:lnTo>
                  <a:lnTo>
                    <a:pt x="0" y="423"/>
                  </a:lnTo>
                </a:path>
              </a:pathLst>
            </a:custGeom>
            <a:solidFill>
              <a:srgbClr val="ff0000"/>
            </a:solidFill>
            <a:ln w="9360">
              <a:solidFill>
                <a:srgbClr val="000000"/>
              </a:solidFill>
              <a:miter/>
            </a:ln>
          </p:spPr>
          <p:style>
            <a:lnRef idx="0"/>
            <a:fillRef idx="0"/>
            <a:effectRef idx="0"/>
            <a:fontRef idx="minor"/>
          </p:style>
        </p:sp>
        <p:sp>
          <p:nvSpPr>
            <p:cNvPr id="313" name="CustomShape 8"/>
            <p:cNvSpPr/>
            <p:nvPr/>
          </p:nvSpPr>
          <p:spPr>
            <a:xfrm>
              <a:off x="6629400" y="1445040"/>
              <a:ext cx="2285640" cy="825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Blade Movement</a:t>
              </a:r>
              <a:endParaRPr b="0" lang="en-GB" sz="2400" spc="-1" strike="noStrike">
                <a:latin typeface="Arial"/>
              </a:endParaRPr>
            </a:p>
          </p:txBody>
        </p:sp>
      </p:grpSp>
      <p:grpSp>
        <p:nvGrpSpPr>
          <p:cNvPr id="314" name="Group 9"/>
          <p:cNvGrpSpPr/>
          <p:nvPr/>
        </p:nvGrpSpPr>
        <p:grpSpPr>
          <a:xfrm>
            <a:off x="3808800" y="2664360"/>
            <a:ext cx="3328920" cy="2113200"/>
            <a:chOff x="3808800" y="2664360"/>
            <a:chExt cx="3328920" cy="2113200"/>
          </a:xfrm>
        </p:grpSpPr>
        <p:sp>
          <p:nvSpPr>
            <p:cNvPr id="315" name="CustomShape 10"/>
            <p:cNvSpPr/>
            <p:nvPr/>
          </p:nvSpPr>
          <p:spPr>
            <a:xfrm>
              <a:off x="3809880" y="3202560"/>
              <a:ext cx="3279240" cy="1045800"/>
            </a:xfrm>
            <a:custGeom>
              <a:avLst/>
              <a:gdLst/>
              <a:ahLst/>
              <a:rect l="l" t="t" r="r" b="b"/>
              <a:pathLst>
                <a:path w="9110" h="2907">
                  <a:moveTo>
                    <a:pt x="0" y="0"/>
                  </a:moveTo>
                  <a:lnTo>
                    <a:pt x="9110" y="2907"/>
                  </a:lnTo>
                  <a:lnTo>
                    <a:pt x="0" y="0"/>
                  </a:lnTo>
                </a:path>
              </a:pathLst>
            </a:custGeom>
            <a:solidFill>
              <a:srgbClr val="663300">
                <a:alpha val="90000"/>
              </a:srgbClr>
            </a:solidFill>
            <a:ln w="9360">
              <a:solidFill>
                <a:srgbClr val="000000"/>
              </a:solidFill>
              <a:miter/>
            </a:ln>
          </p:spPr>
          <p:style>
            <a:lnRef idx="0"/>
            <a:fillRef idx="0"/>
            <a:effectRef idx="0"/>
            <a:fontRef idx="minor"/>
          </p:style>
        </p:sp>
        <p:sp>
          <p:nvSpPr>
            <p:cNvPr id="316" name="CustomShape 11"/>
            <p:cNvSpPr/>
            <p:nvPr/>
          </p:nvSpPr>
          <p:spPr>
            <a:xfrm rot="21000000">
              <a:off x="3924000" y="2921040"/>
              <a:ext cx="3098160" cy="1599840"/>
            </a:xfrm>
            <a:custGeom>
              <a:avLst/>
              <a:gdLst/>
              <a:ahLst/>
              <a:rect l="l" t="t" r="r" b="b"/>
              <a:pathLst>
                <a:path w="1952" h="1008">
                  <a:moveTo>
                    <a:pt x="1920" y="1008"/>
                  </a:moveTo>
                  <a:cubicBezTo>
                    <a:pt x="1936" y="912"/>
                    <a:pt x="1952" y="816"/>
                    <a:pt x="1920" y="720"/>
                  </a:cubicBezTo>
                  <a:cubicBezTo>
                    <a:pt x="1888" y="624"/>
                    <a:pt x="1840" y="512"/>
                    <a:pt x="1728" y="432"/>
                  </a:cubicBezTo>
                  <a:cubicBezTo>
                    <a:pt x="1616" y="352"/>
                    <a:pt x="1536" y="312"/>
                    <a:pt x="1248" y="240"/>
                  </a:cubicBezTo>
                  <a:cubicBezTo>
                    <a:pt x="960" y="168"/>
                    <a:pt x="480" y="84"/>
                    <a:pt x="0" y="0"/>
                  </a:cubicBezTo>
                </a:path>
              </a:pathLst>
            </a:custGeom>
            <a:solidFill>
              <a:srgbClr val="663300">
                <a:alpha val="90000"/>
              </a:srgbClr>
            </a:solidFill>
            <a:ln w="9360">
              <a:solidFill>
                <a:srgbClr val="000000"/>
              </a:solidFill>
              <a:round/>
            </a:ln>
          </p:spPr>
          <p:style>
            <a:lnRef idx="0"/>
            <a:fillRef idx="0"/>
            <a:effectRef idx="0"/>
            <a:fontRef idx="minor"/>
          </p:style>
        </p:sp>
      </p:grpSp>
      <p:grpSp>
        <p:nvGrpSpPr>
          <p:cNvPr id="317" name="Group 12"/>
          <p:cNvGrpSpPr/>
          <p:nvPr/>
        </p:nvGrpSpPr>
        <p:grpSpPr>
          <a:xfrm>
            <a:off x="2578320" y="3578760"/>
            <a:ext cx="2297880" cy="956160"/>
            <a:chOff x="2578320" y="3578760"/>
            <a:chExt cx="2297880" cy="956160"/>
          </a:xfrm>
        </p:grpSpPr>
        <p:sp>
          <p:nvSpPr>
            <p:cNvPr id="318" name="CustomShape 13"/>
            <p:cNvSpPr/>
            <p:nvPr/>
          </p:nvSpPr>
          <p:spPr>
            <a:xfrm>
              <a:off x="2666880" y="3578760"/>
              <a:ext cx="2209320" cy="380520"/>
            </a:xfrm>
            <a:custGeom>
              <a:avLst/>
              <a:gdLst/>
              <a:ahLst/>
              <a:rect l="l" t="t" r="r" b="b"/>
              <a:pathLst>
                <a:path w="6140" h="1060">
                  <a:moveTo>
                    <a:pt x="6139" y="264"/>
                  </a:moveTo>
                  <a:lnTo>
                    <a:pt x="1534" y="264"/>
                  </a:lnTo>
                  <a:lnTo>
                    <a:pt x="1534" y="0"/>
                  </a:lnTo>
                  <a:lnTo>
                    <a:pt x="0" y="529"/>
                  </a:lnTo>
                  <a:lnTo>
                    <a:pt x="1534" y="1059"/>
                  </a:lnTo>
                  <a:lnTo>
                    <a:pt x="1534" y="794"/>
                  </a:lnTo>
                  <a:lnTo>
                    <a:pt x="6139" y="794"/>
                  </a:lnTo>
                  <a:lnTo>
                    <a:pt x="6139" y="264"/>
                  </a:lnTo>
                </a:path>
              </a:pathLst>
            </a:custGeom>
            <a:solidFill>
              <a:srgbClr val="0066cc"/>
            </a:solidFill>
            <a:ln w="9360">
              <a:solidFill>
                <a:srgbClr val="000000"/>
              </a:solidFill>
              <a:miter/>
            </a:ln>
          </p:spPr>
          <p:style>
            <a:lnRef idx="0"/>
            <a:fillRef idx="0"/>
            <a:effectRef idx="0"/>
            <a:fontRef idx="minor"/>
          </p:style>
        </p:sp>
        <p:sp>
          <p:nvSpPr>
            <p:cNvPr id="319" name="CustomShape 14"/>
            <p:cNvSpPr/>
            <p:nvPr/>
          </p:nvSpPr>
          <p:spPr>
            <a:xfrm>
              <a:off x="2578320" y="4075560"/>
              <a:ext cx="224532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spAutoFit/>
            </a:bodyPr>
            <a:p>
              <a:pPr>
                <a:lnSpc>
                  <a:spcPct val="100000"/>
                </a:lnSpc>
              </a:pPr>
              <a:r>
                <a:rPr b="0" lang="en-US" sz="2400" spc="-1" strike="noStrike">
                  <a:solidFill>
                    <a:srgbClr val="000000"/>
                  </a:solidFill>
                  <a:latin typeface="Arial"/>
                  <a:ea typeface="DejaVu Sans"/>
                </a:rPr>
                <a:t>Reflected Wind</a:t>
              </a:r>
              <a:endParaRPr b="0" lang="en-GB" sz="2400" spc="-1" strike="noStrike">
                <a:latin typeface="Arial"/>
              </a:endParaRPr>
            </a:p>
          </p:txBody>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repl">
                                        <p:cTn id="7" dur="500" fill="hold"/>
                                        <p:tgtEl>
                                          <p:spTgt spid="308"/>
                                        </p:tgtEl>
                                        <p:attrNameLst>
                                          <p:attrName>ppt_x</p:attrName>
                                        </p:attrNameLst>
                                      </p:cBhvr>
                                      <p:tavLst>
                                        <p:tav tm="0">
                                          <p:val>
                                            <p:strVal val="#ppt_x"/>
                                          </p:val>
                                        </p:tav>
                                        <p:tav tm="100000">
                                          <p:val>
                                            <p:strVal val="#ppt_x"/>
                                          </p:val>
                                        </p:tav>
                                      </p:tavLst>
                                    </p:anim>
                                    <p:anim calcmode="lin" valueType="num">
                                      <p:cBhvr additive="repl">
                                        <p:cTn id="8"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3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xit" presetID="2" presetSubtype="2">
                                  <p:stCondLst>
                                    <p:cond delay="0"/>
                                  </p:stCondLst>
                                  <p:childTnLst>
                                    <p:anim calcmode="lin" valueType="num">
                                      <p:cBhvr additive="repl">
                                        <p:cTn id="20" dur="2000"/>
                                        <p:tgtEl>
                                          <p:spTgt spid="314"/>
                                        </p:tgtEl>
                                        <p:attrNameLst>
                                          <p:attrName>ppt_x</p:attrName>
                                        </p:attrNameLst>
                                      </p:cBhvr>
                                      <p:tavLst>
                                        <p:tav tm="0">
                                          <p:val>
                                            <p:strVal val="#ppt_x"/>
                                          </p:val>
                                        </p:tav>
                                        <p:tav tm="100000">
                                          <p:val>
                                            <p:strVal val="1+#ppt_w/2"/>
                                          </p:val>
                                        </p:tav>
                                      </p:tavLst>
                                    </p:anim>
                                    <p:anim calcmode="lin" valueType="num">
                                      <p:cBhvr additive="repl">
                                        <p:cTn id="21" dur="2000"/>
                                        <p:tgtEl>
                                          <p:spTgt spid="314"/>
                                        </p:tgtEl>
                                        <p:attrNameLst>
                                          <p:attrName>ppt_y</p:attrName>
                                        </p:attrNameLst>
                                      </p:cBhvr>
                                      <p:tavLst>
                                        <p:tav tm="0">
                                          <p:val>
                                            <p:strVal val="#ppt_y"/>
                                          </p:val>
                                        </p:tav>
                                        <p:tav tm="100000">
                                          <p:val>
                                            <p:strVal val="#ppt_y"/>
                                          </p:val>
                                        </p:tav>
                                      </p:tavLst>
                                    </p:anim>
                                    <p:set>
                                      <p:cBhvr>
                                        <p:cTn id="22" dur="4" fill="hold">
                                          <p:stCondLst>
                                            <p:cond delay="1996"/>
                                          </p:stCondLst>
                                        </p:cTn>
                                        <p:tgtEl>
                                          <p:spTgt spid="3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2182680" y="228600"/>
            <a:ext cx="5714640" cy="83088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800" spc="-1" strike="noStrike">
                <a:solidFill>
                  <a:srgbClr val="000000"/>
                </a:solidFill>
                <a:latin typeface="Verdana"/>
              </a:rPr>
              <a:t>Forces</a:t>
            </a:r>
            <a:endParaRPr b="0" lang="en-GB" sz="4800" spc="-1" strike="noStrike">
              <a:latin typeface="Arial"/>
            </a:endParaRPr>
          </a:p>
        </p:txBody>
      </p:sp>
      <p:sp>
        <p:nvSpPr>
          <p:cNvPr id="321" name="CustomShape 2"/>
          <p:cNvSpPr/>
          <p:nvPr/>
        </p:nvSpPr>
        <p:spPr>
          <a:xfrm>
            <a:off x="1066680" y="835560"/>
            <a:ext cx="3657240" cy="70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nvGrpSpPr>
          <p:cNvPr id="322" name="Group 3"/>
          <p:cNvGrpSpPr/>
          <p:nvPr/>
        </p:nvGrpSpPr>
        <p:grpSpPr>
          <a:xfrm>
            <a:off x="1791000" y="2491200"/>
            <a:ext cx="3329280" cy="2113560"/>
            <a:chOff x="1791000" y="2491200"/>
            <a:chExt cx="3329280" cy="2113560"/>
          </a:xfrm>
        </p:grpSpPr>
        <p:sp>
          <p:nvSpPr>
            <p:cNvPr id="323" name="CustomShape 4"/>
            <p:cNvSpPr/>
            <p:nvPr/>
          </p:nvSpPr>
          <p:spPr>
            <a:xfrm>
              <a:off x="1792080" y="3029400"/>
              <a:ext cx="3279600" cy="1045800"/>
            </a:xfrm>
            <a:custGeom>
              <a:avLst/>
              <a:gdLst/>
              <a:ahLst/>
              <a:rect l="l" t="t" r="r" b="b"/>
              <a:pathLst>
                <a:path w="9110" h="2907">
                  <a:moveTo>
                    <a:pt x="0" y="0"/>
                  </a:moveTo>
                  <a:lnTo>
                    <a:pt x="9110" y="2907"/>
                  </a:lnTo>
                  <a:lnTo>
                    <a:pt x="0" y="0"/>
                  </a:lnTo>
                </a:path>
              </a:pathLst>
            </a:custGeom>
            <a:solidFill>
              <a:srgbClr val="663300"/>
            </a:solidFill>
            <a:ln w="9360">
              <a:solidFill>
                <a:srgbClr val="000000"/>
              </a:solidFill>
              <a:miter/>
            </a:ln>
          </p:spPr>
          <p:style>
            <a:lnRef idx="0"/>
            <a:fillRef idx="0"/>
            <a:effectRef idx="0"/>
            <a:fontRef idx="minor"/>
          </p:style>
        </p:sp>
        <p:sp>
          <p:nvSpPr>
            <p:cNvPr id="324" name="CustomShape 5"/>
            <p:cNvSpPr/>
            <p:nvPr/>
          </p:nvSpPr>
          <p:spPr>
            <a:xfrm rot="21000000">
              <a:off x="1906200" y="2747880"/>
              <a:ext cx="3098520" cy="1599840"/>
            </a:xfrm>
            <a:custGeom>
              <a:avLst/>
              <a:gdLst/>
              <a:ahLst/>
              <a:rect l="l" t="t" r="r" b="b"/>
              <a:pathLst>
                <a:path w="1952" h="1008">
                  <a:moveTo>
                    <a:pt x="1920" y="1008"/>
                  </a:moveTo>
                  <a:cubicBezTo>
                    <a:pt x="1936" y="912"/>
                    <a:pt x="1952" y="816"/>
                    <a:pt x="1920" y="720"/>
                  </a:cubicBezTo>
                  <a:cubicBezTo>
                    <a:pt x="1888" y="624"/>
                    <a:pt x="1840" y="512"/>
                    <a:pt x="1728" y="432"/>
                  </a:cubicBezTo>
                  <a:cubicBezTo>
                    <a:pt x="1616" y="352"/>
                    <a:pt x="1536" y="312"/>
                    <a:pt x="1248" y="240"/>
                  </a:cubicBezTo>
                  <a:cubicBezTo>
                    <a:pt x="960" y="168"/>
                    <a:pt x="480" y="84"/>
                    <a:pt x="0" y="0"/>
                  </a:cubicBezTo>
                </a:path>
              </a:pathLst>
            </a:custGeom>
            <a:solidFill>
              <a:srgbClr val="663300"/>
            </a:solidFill>
            <a:ln w="9360">
              <a:solidFill>
                <a:srgbClr val="000000"/>
              </a:solidFill>
              <a:round/>
            </a:ln>
          </p:spPr>
          <p:style>
            <a:lnRef idx="0"/>
            <a:fillRef idx="0"/>
            <a:effectRef idx="0"/>
            <a:fontRef idx="minor"/>
          </p:style>
        </p:sp>
      </p:grpSp>
      <p:grpSp>
        <p:nvGrpSpPr>
          <p:cNvPr id="325" name="Group 6"/>
          <p:cNvGrpSpPr/>
          <p:nvPr/>
        </p:nvGrpSpPr>
        <p:grpSpPr>
          <a:xfrm>
            <a:off x="3504960" y="4416840"/>
            <a:ext cx="1981080" cy="2898000"/>
            <a:chOff x="3504960" y="4416840"/>
            <a:chExt cx="1981080" cy="2898000"/>
          </a:xfrm>
        </p:grpSpPr>
        <p:sp>
          <p:nvSpPr>
            <p:cNvPr id="326" name="CustomShape 7"/>
            <p:cNvSpPr/>
            <p:nvPr/>
          </p:nvSpPr>
          <p:spPr>
            <a:xfrm>
              <a:off x="4107960" y="4416840"/>
              <a:ext cx="516600" cy="2438280"/>
            </a:xfrm>
            <a:custGeom>
              <a:avLst/>
              <a:gdLst/>
              <a:ahLst/>
              <a:rect l="l" t="t" r="r" b="b"/>
              <a:pathLst>
                <a:path w="1438" h="6775">
                  <a:moveTo>
                    <a:pt x="359" y="6774"/>
                  </a:moveTo>
                  <a:lnTo>
                    <a:pt x="359" y="1693"/>
                  </a:lnTo>
                  <a:lnTo>
                    <a:pt x="0" y="1693"/>
                  </a:lnTo>
                  <a:lnTo>
                    <a:pt x="718" y="0"/>
                  </a:lnTo>
                  <a:lnTo>
                    <a:pt x="1437" y="1693"/>
                  </a:lnTo>
                  <a:lnTo>
                    <a:pt x="1077" y="1693"/>
                  </a:lnTo>
                  <a:lnTo>
                    <a:pt x="1077" y="6774"/>
                  </a:lnTo>
                  <a:lnTo>
                    <a:pt x="359" y="6774"/>
                  </a:lnTo>
                </a:path>
              </a:pathLst>
            </a:custGeom>
            <a:solidFill>
              <a:srgbClr val="0066cc"/>
            </a:solidFill>
            <a:ln w="9360">
              <a:solidFill>
                <a:srgbClr val="000000"/>
              </a:solidFill>
              <a:miter/>
            </a:ln>
          </p:spPr>
          <p:style>
            <a:lnRef idx="0"/>
            <a:fillRef idx="0"/>
            <a:effectRef idx="0"/>
            <a:fontRef idx="minor"/>
          </p:style>
        </p:sp>
        <p:sp>
          <p:nvSpPr>
            <p:cNvPr id="327" name="CustomShape 8"/>
            <p:cNvSpPr/>
            <p:nvPr/>
          </p:nvSpPr>
          <p:spPr>
            <a:xfrm>
              <a:off x="3504960" y="6855480"/>
              <a:ext cx="198108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Actual Wind</a:t>
              </a:r>
              <a:endParaRPr b="0" lang="en-GB" sz="2400" spc="-1" strike="noStrike">
                <a:latin typeface="Arial"/>
              </a:endParaRPr>
            </a:p>
          </p:txBody>
        </p:sp>
      </p:grpSp>
      <p:grpSp>
        <p:nvGrpSpPr>
          <p:cNvPr id="328" name="Group 9"/>
          <p:cNvGrpSpPr/>
          <p:nvPr/>
        </p:nvGrpSpPr>
        <p:grpSpPr>
          <a:xfrm>
            <a:off x="5943600" y="3578760"/>
            <a:ext cx="3200040" cy="840240"/>
            <a:chOff x="5943600" y="3578760"/>
            <a:chExt cx="3200040" cy="840240"/>
          </a:xfrm>
        </p:grpSpPr>
        <p:sp>
          <p:nvSpPr>
            <p:cNvPr id="329" name="CustomShape 10"/>
            <p:cNvSpPr/>
            <p:nvPr/>
          </p:nvSpPr>
          <p:spPr>
            <a:xfrm>
              <a:off x="5943600" y="3578760"/>
              <a:ext cx="2514240" cy="456840"/>
            </a:xfrm>
            <a:custGeom>
              <a:avLst/>
              <a:gdLst/>
              <a:ahLst/>
              <a:rect l="l" t="t" r="r" b="b"/>
              <a:pathLst>
                <a:path w="6987" h="1272">
                  <a:moveTo>
                    <a:pt x="6986" y="317"/>
                  </a:moveTo>
                  <a:lnTo>
                    <a:pt x="1746" y="317"/>
                  </a:lnTo>
                  <a:lnTo>
                    <a:pt x="1746" y="0"/>
                  </a:lnTo>
                  <a:lnTo>
                    <a:pt x="0" y="635"/>
                  </a:lnTo>
                  <a:lnTo>
                    <a:pt x="1746" y="1271"/>
                  </a:lnTo>
                  <a:lnTo>
                    <a:pt x="1746" y="953"/>
                  </a:lnTo>
                  <a:lnTo>
                    <a:pt x="6986" y="953"/>
                  </a:lnTo>
                  <a:lnTo>
                    <a:pt x="6986" y="317"/>
                  </a:lnTo>
                </a:path>
              </a:pathLst>
            </a:custGeom>
            <a:solidFill>
              <a:srgbClr val="0066cc"/>
            </a:solidFill>
            <a:ln w="9360">
              <a:solidFill>
                <a:srgbClr val="000000"/>
              </a:solidFill>
              <a:miter/>
            </a:ln>
          </p:spPr>
          <p:style>
            <a:lnRef idx="0"/>
            <a:fillRef idx="0"/>
            <a:effectRef idx="0"/>
            <a:fontRef idx="minor"/>
          </p:style>
        </p:sp>
        <p:sp>
          <p:nvSpPr>
            <p:cNvPr id="330" name="CustomShape 11"/>
            <p:cNvSpPr/>
            <p:nvPr/>
          </p:nvSpPr>
          <p:spPr>
            <a:xfrm>
              <a:off x="6781680" y="3959640"/>
              <a:ext cx="236196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Head Wind</a:t>
              </a:r>
              <a:endParaRPr b="0" lang="en-GB" sz="2400" spc="-1" strike="noStrike">
                <a:latin typeface="Arial"/>
              </a:endParaRPr>
            </a:p>
          </p:txBody>
        </p:sp>
      </p:grpSp>
      <p:grpSp>
        <p:nvGrpSpPr>
          <p:cNvPr id="331" name="Group 12"/>
          <p:cNvGrpSpPr/>
          <p:nvPr/>
        </p:nvGrpSpPr>
        <p:grpSpPr>
          <a:xfrm>
            <a:off x="5028840" y="4554360"/>
            <a:ext cx="4572000" cy="2531880"/>
            <a:chOff x="5028840" y="4554360"/>
            <a:chExt cx="4572000" cy="2531880"/>
          </a:xfrm>
        </p:grpSpPr>
        <p:sp>
          <p:nvSpPr>
            <p:cNvPr id="332" name="CustomShape 13"/>
            <p:cNvSpPr/>
            <p:nvPr/>
          </p:nvSpPr>
          <p:spPr>
            <a:xfrm rot="18900000">
              <a:off x="5723280" y="4601160"/>
              <a:ext cx="1142640" cy="2437920"/>
            </a:xfrm>
            <a:custGeom>
              <a:avLst/>
              <a:gdLst/>
              <a:ahLst/>
              <a:rect l="l" t="t" r="r" b="b"/>
              <a:pathLst>
                <a:path w="3177" h="6775">
                  <a:moveTo>
                    <a:pt x="794" y="6774"/>
                  </a:moveTo>
                  <a:lnTo>
                    <a:pt x="794" y="1693"/>
                  </a:lnTo>
                  <a:lnTo>
                    <a:pt x="0" y="1692"/>
                  </a:lnTo>
                  <a:lnTo>
                    <a:pt x="1588" y="0"/>
                  </a:lnTo>
                  <a:lnTo>
                    <a:pt x="3176" y="1692"/>
                  </a:lnTo>
                  <a:lnTo>
                    <a:pt x="2382" y="1693"/>
                  </a:lnTo>
                  <a:lnTo>
                    <a:pt x="2381" y="6774"/>
                  </a:lnTo>
                  <a:lnTo>
                    <a:pt x="794" y="6774"/>
                  </a:lnTo>
                </a:path>
              </a:pathLst>
            </a:custGeom>
            <a:solidFill>
              <a:srgbClr val="00ffff"/>
            </a:solidFill>
            <a:ln w="9360">
              <a:solidFill>
                <a:srgbClr val="000000"/>
              </a:solidFill>
              <a:miter/>
            </a:ln>
          </p:spPr>
          <p:style>
            <a:lnRef idx="0"/>
            <a:fillRef idx="0"/>
            <a:effectRef idx="0"/>
            <a:fontRef idx="minor"/>
          </p:style>
        </p:sp>
        <p:sp>
          <p:nvSpPr>
            <p:cNvPr id="333" name="CustomShape 14"/>
            <p:cNvSpPr/>
            <p:nvPr/>
          </p:nvSpPr>
          <p:spPr>
            <a:xfrm>
              <a:off x="7315200" y="6626880"/>
              <a:ext cx="228564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Apparent Wind</a:t>
              </a:r>
              <a:endParaRPr b="0" lang="en-GB" sz="2400" spc="-1" strike="noStrike">
                <a:latin typeface="Arial"/>
              </a:endParaRPr>
            </a:p>
          </p:txBody>
        </p:sp>
      </p:gr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childTnLst>
                  <p:par>
                    <p:cTn id="25" fill="hold">
                      <p:stCondLst>
                        <p:cond delay="indefinite"/>
                      </p:stCondLst>
                      <p:childTnLst>
                        <p:par>
                          <p:cTn id="26" fill="hold">
                            <p:stCondLst>
                              <p:cond delay="0"/>
                            </p:stCondLst>
                            <p:childTnLst>
                              <p:par>
                                <p:cTn id="27" nodeType="clickEffect" fill="hold" presetClass="entr" presetID="2" presetSubtype="8">
                                  <p:stCondLst>
                                    <p:cond delay="0"/>
                                  </p:stCondLst>
                                  <p:childTnLst>
                                    <p:set>
                                      <p:cBhvr>
                                        <p:cTn id="28" dur="1" fill="hold">
                                          <p:stCondLst>
                                            <p:cond delay="0"/>
                                          </p:stCondLst>
                                        </p:cTn>
                                        <p:tgtEl>
                                          <p:spTgt spid="322"/>
                                        </p:tgtEl>
                                        <p:attrNameLst>
                                          <p:attrName>style.visibility</p:attrName>
                                        </p:attrNameLst>
                                      </p:cBhvr>
                                      <p:to>
                                        <p:strVal val="visible"/>
                                      </p:to>
                                    </p:set>
                                    <p:anim calcmode="lin" valueType="num">
                                      <p:cBhvr additive="repl">
                                        <p:cTn id="29" dur="500" fill="hold"/>
                                        <p:tgtEl>
                                          <p:spTgt spid="322"/>
                                        </p:tgtEl>
                                        <p:attrNameLst>
                                          <p:attrName>ppt_x</p:attrName>
                                        </p:attrNameLst>
                                      </p:cBhvr>
                                      <p:tavLst>
                                        <p:tav tm="0">
                                          <p:val>
                                            <p:strVal val="0-#ppt_w/2"/>
                                          </p:val>
                                        </p:tav>
                                        <p:tav tm="100000">
                                          <p:val>
                                            <p:strVal val="#ppt_x"/>
                                          </p:val>
                                        </p:tav>
                                      </p:tavLst>
                                    </p:anim>
                                    <p:anim calcmode="lin" valueType="num">
                                      <p:cBhvr additive="repl">
                                        <p:cTn id="30"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2" presetSubtype="2">
                                  <p:stCondLst>
                                    <p:cond delay="0"/>
                                  </p:stCondLst>
                                  <p:childTnLst>
                                    <p:set>
                                      <p:cBhvr>
                                        <p:cTn id="34" dur="1" fill="hold">
                                          <p:stCondLst>
                                            <p:cond delay="0"/>
                                          </p:stCondLst>
                                        </p:cTn>
                                        <p:tgtEl>
                                          <p:spTgt spid="328"/>
                                        </p:tgtEl>
                                        <p:attrNameLst>
                                          <p:attrName>style.visibility</p:attrName>
                                        </p:attrNameLst>
                                      </p:cBhvr>
                                      <p:to>
                                        <p:strVal val="visible"/>
                                      </p:to>
                                    </p:set>
                                    <p:anim calcmode="lin" valueType="num">
                                      <p:cBhvr additive="repl">
                                        <p:cTn id="35" dur="500" fill="hold"/>
                                        <p:tgtEl>
                                          <p:spTgt spid="328"/>
                                        </p:tgtEl>
                                        <p:attrNameLst>
                                          <p:attrName>ppt_x</p:attrName>
                                        </p:attrNameLst>
                                      </p:cBhvr>
                                      <p:tavLst>
                                        <p:tav tm="0">
                                          <p:val>
                                            <p:strVal val="1+#ppt_w/2"/>
                                          </p:val>
                                        </p:tav>
                                        <p:tav tm="100000">
                                          <p:val>
                                            <p:strVal val="#ppt_x"/>
                                          </p:val>
                                        </p:tav>
                                      </p:tavLst>
                                    </p:anim>
                                    <p:anim calcmode="lin" valueType="num">
                                      <p:cBhvr additive="repl">
                                        <p:cTn id="36" dur="500" fill="hold"/>
                                        <p:tgtEl>
                                          <p:spTgt spid="32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2" presetSubtype="4">
                                  <p:stCondLst>
                                    <p:cond delay="0"/>
                                  </p:stCondLst>
                                  <p:childTnLst>
                                    <p:set>
                                      <p:cBhvr>
                                        <p:cTn id="40" dur="2" fill="hold">
                                          <p:stCondLst>
                                            <p:cond delay="0"/>
                                          </p:stCondLst>
                                        </p:cTn>
                                        <p:tgtEl>
                                          <p:spTgt spid="325"/>
                                        </p:tgtEl>
                                        <p:attrNameLst>
                                          <p:attrName>style.visibility</p:attrName>
                                        </p:attrNameLst>
                                      </p:cBhvr>
                                      <p:to>
                                        <p:strVal val="visible"/>
                                      </p:to>
                                    </p:set>
                                    <p:anim calcmode="lin" valueType="num">
                                      <p:cBhvr additive="repl">
                                        <p:cTn id="41" dur="1000" fill="hold"/>
                                        <p:tgtEl>
                                          <p:spTgt spid="325"/>
                                        </p:tgtEl>
                                        <p:attrNameLst>
                                          <p:attrName>ppt_x</p:attrName>
                                        </p:attrNameLst>
                                      </p:cBhvr>
                                      <p:tavLst>
                                        <p:tav tm="0">
                                          <p:val>
                                            <p:strVal val="#ppt_x"/>
                                          </p:val>
                                        </p:tav>
                                        <p:tav tm="100000">
                                          <p:val>
                                            <p:strVal val="#ppt_x"/>
                                          </p:val>
                                        </p:tav>
                                      </p:tavLst>
                                    </p:anim>
                                    <p:anim calcmode="lin" valueType="num">
                                      <p:cBhvr additive="repl">
                                        <p:cTn id="42" dur="1000" fill="hold"/>
                                        <p:tgtEl>
                                          <p:spTgt spid="3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2" presetSubtype="6">
                                  <p:stCondLst>
                                    <p:cond delay="0"/>
                                  </p:stCondLst>
                                  <p:childTnLst>
                                    <p:set>
                                      <p:cBhvr>
                                        <p:cTn id="46" dur="1" fill="hold">
                                          <p:stCondLst>
                                            <p:cond delay="0"/>
                                          </p:stCondLst>
                                        </p:cTn>
                                        <p:tgtEl>
                                          <p:spTgt spid="331"/>
                                        </p:tgtEl>
                                        <p:attrNameLst>
                                          <p:attrName>style.visibility</p:attrName>
                                        </p:attrNameLst>
                                      </p:cBhvr>
                                      <p:to>
                                        <p:strVal val="visible"/>
                                      </p:to>
                                    </p:set>
                                    <p:anim calcmode="lin" valueType="num">
                                      <p:cBhvr additive="repl">
                                        <p:cTn id="47" dur="500" fill="hold"/>
                                        <p:tgtEl>
                                          <p:spTgt spid="331"/>
                                        </p:tgtEl>
                                        <p:attrNameLst>
                                          <p:attrName>ppt_x</p:attrName>
                                        </p:attrNameLst>
                                      </p:cBhvr>
                                      <p:tavLst>
                                        <p:tav tm="0">
                                          <p:val>
                                            <p:strVal val="1+#ppt_w/2"/>
                                          </p:val>
                                        </p:tav>
                                        <p:tav tm="100000">
                                          <p:val>
                                            <p:strVal val="#ppt_x"/>
                                          </p:val>
                                        </p:tav>
                                      </p:tavLst>
                                    </p:anim>
                                    <p:anim calcmode="lin" valueType="num">
                                      <p:cBhvr additive="repl">
                                        <p:cTn id="48" dur="500" fill="hold"/>
                                        <p:tgtEl>
                                          <p:spTgt spid="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CustomShape 1"/>
          <p:cNvSpPr/>
          <p:nvPr/>
        </p:nvSpPr>
        <p:spPr>
          <a:xfrm>
            <a:off x="2182680" y="228600"/>
            <a:ext cx="5714640" cy="83088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800" spc="-1" strike="noStrike">
                <a:solidFill>
                  <a:srgbClr val="000000"/>
                </a:solidFill>
                <a:latin typeface="Verdana"/>
              </a:rPr>
              <a:t>Forces</a:t>
            </a:r>
            <a:endParaRPr b="0" lang="en-GB" sz="4800" spc="-1" strike="noStrike">
              <a:latin typeface="Arial"/>
            </a:endParaRPr>
          </a:p>
        </p:txBody>
      </p:sp>
      <p:sp>
        <p:nvSpPr>
          <p:cNvPr id="335" name="CustomShape 2"/>
          <p:cNvSpPr/>
          <p:nvPr/>
        </p:nvSpPr>
        <p:spPr>
          <a:xfrm>
            <a:off x="1066680" y="835560"/>
            <a:ext cx="3657240" cy="70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nvGrpSpPr>
          <p:cNvPr id="336" name="Group 3"/>
          <p:cNvGrpSpPr/>
          <p:nvPr/>
        </p:nvGrpSpPr>
        <p:grpSpPr>
          <a:xfrm>
            <a:off x="1791000" y="2491200"/>
            <a:ext cx="3329280" cy="2113560"/>
            <a:chOff x="1791000" y="2491200"/>
            <a:chExt cx="3329280" cy="2113560"/>
          </a:xfrm>
        </p:grpSpPr>
        <p:sp>
          <p:nvSpPr>
            <p:cNvPr id="337" name="CustomShape 4"/>
            <p:cNvSpPr/>
            <p:nvPr/>
          </p:nvSpPr>
          <p:spPr>
            <a:xfrm>
              <a:off x="1792080" y="3029400"/>
              <a:ext cx="3279600" cy="1045800"/>
            </a:xfrm>
            <a:custGeom>
              <a:avLst/>
              <a:gdLst/>
              <a:ahLst/>
              <a:rect l="l" t="t" r="r" b="b"/>
              <a:pathLst>
                <a:path w="9110" h="2907">
                  <a:moveTo>
                    <a:pt x="0" y="0"/>
                  </a:moveTo>
                  <a:lnTo>
                    <a:pt x="9110" y="2907"/>
                  </a:lnTo>
                  <a:lnTo>
                    <a:pt x="0" y="0"/>
                  </a:lnTo>
                </a:path>
              </a:pathLst>
            </a:custGeom>
            <a:solidFill>
              <a:srgbClr val="663300"/>
            </a:solidFill>
            <a:ln w="9360">
              <a:solidFill>
                <a:srgbClr val="000000"/>
              </a:solidFill>
              <a:miter/>
            </a:ln>
          </p:spPr>
          <p:style>
            <a:lnRef idx="0"/>
            <a:fillRef idx="0"/>
            <a:effectRef idx="0"/>
            <a:fontRef idx="minor"/>
          </p:style>
        </p:sp>
        <p:sp>
          <p:nvSpPr>
            <p:cNvPr id="338" name="CustomShape 5"/>
            <p:cNvSpPr/>
            <p:nvPr/>
          </p:nvSpPr>
          <p:spPr>
            <a:xfrm rot="21000000">
              <a:off x="1906200" y="2747880"/>
              <a:ext cx="3098520" cy="1599840"/>
            </a:xfrm>
            <a:custGeom>
              <a:avLst/>
              <a:gdLst/>
              <a:ahLst/>
              <a:rect l="l" t="t" r="r" b="b"/>
              <a:pathLst>
                <a:path w="1952" h="1008">
                  <a:moveTo>
                    <a:pt x="1920" y="1008"/>
                  </a:moveTo>
                  <a:cubicBezTo>
                    <a:pt x="1936" y="912"/>
                    <a:pt x="1952" y="816"/>
                    <a:pt x="1920" y="720"/>
                  </a:cubicBezTo>
                  <a:cubicBezTo>
                    <a:pt x="1888" y="624"/>
                    <a:pt x="1840" y="512"/>
                    <a:pt x="1728" y="432"/>
                  </a:cubicBezTo>
                  <a:cubicBezTo>
                    <a:pt x="1616" y="352"/>
                    <a:pt x="1536" y="312"/>
                    <a:pt x="1248" y="240"/>
                  </a:cubicBezTo>
                  <a:cubicBezTo>
                    <a:pt x="960" y="168"/>
                    <a:pt x="480" y="84"/>
                    <a:pt x="0" y="0"/>
                  </a:cubicBezTo>
                </a:path>
              </a:pathLst>
            </a:custGeom>
            <a:solidFill>
              <a:srgbClr val="663300"/>
            </a:solidFill>
            <a:ln w="9360">
              <a:solidFill>
                <a:srgbClr val="000000"/>
              </a:solidFill>
              <a:round/>
            </a:ln>
          </p:spPr>
          <p:style>
            <a:lnRef idx="0"/>
            <a:fillRef idx="0"/>
            <a:effectRef idx="0"/>
            <a:fontRef idx="minor"/>
          </p:style>
        </p:sp>
      </p:grpSp>
      <p:grpSp>
        <p:nvGrpSpPr>
          <p:cNvPr id="339" name="Group 6"/>
          <p:cNvGrpSpPr/>
          <p:nvPr/>
        </p:nvGrpSpPr>
        <p:grpSpPr>
          <a:xfrm>
            <a:off x="5096160" y="4446000"/>
            <a:ext cx="4504680" cy="2640240"/>
            <a:chOff x="5096160" y="4446000"/>
            <a:chExt cx="4504680" cy="2640240"/>
          </a:xfrm>
        </p:grpSpPr>
        <p:sp>
          <p:nvSpPr>
            <p:cNvPr id="340" name="CustomShape 7"/>
            <p:cNvSpPr/>
            <p:nvPr/>
          </p:nvSpPr>
          <p:spPr>
            <a:xfrm rot="18900000">
              <a:off x="5790600" y="4492800"/>
              <a:ext cx="1142640" cy="2437920"/>
            </a:xfrm>
            <a:custGeom>
              <a:avLst/>
              <a:gdLst/>
              <a:ahLst/>
              <a:rect l="l" t="t" r="r" b="b"/>
              <a:pathLst>
                <a:path w="3177" h="6775">
                  <a:moveTo>
                    <a:pt x="794" y="6774"/>
                  </a:moveTo>
                  <a:lnTo>
                    <a:pt x="794" y="1694"/>
                  </a:lnTo>
                  <a:lnTo>
                    <a:pt x="0" y="1693"/>
                  </a:lnTo>
                  <a:lnTo>
                    <a:pt x="1588" y="0"/>
                  </a:lnTo>
                  <a:lnTo>
                    <a:pt x="3176" y="1693"/>
                  </a:lnTo>
                  <a:lnTo>
                    <a:pt x="2382" y="1694"/>
                  </a:lnTo>
                  <a:lnTo>
                    <a:pt x="2381" y="6774"/>
                  </a:lnTo>
                  <a:lnTo>
                    <a:pt x="794" y="6774"/>
                  </a:lnTo>
                </a:path>
              </a:pathLst>
            </a:custGeom>
            <a:solidFill>
              <a:srgbClr val="00ffff"/>
            </a:solidFill>
            <a:ln w="9360">
              <a:solidFill>
                <a:srgbClr val="000000"/>
              </a:solidFill>
              <a:miter/>
            </a:ln>
          </p:spPr>
          <p:style>
            <a:lnRef idx="0"/>
            <a:fillRef idx="0"/>
            <a:effectRef idx="0"/>
            <a:fontRef idx="minor"/>
          </p:style>
        </p:sp>
        <p:sp>
          <p:nvSpPr>
            <p:cNvPr id="341" name="CustomShape 8"/>
            <p:cNvSpPr/>
            <p:nvPr/>
          </p:nvSpPr>
          <p:spPr>
            <a:xfrm>
              <a:off x="7315200" y="6626880"/>
              <a:ext cx="228564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Apparent Wind</a:t>
              </a:r>
              <a:endParaRPr b="0" lang="en-GB" sz="2400" spc="-1" strike="noStrike">
                <a:latin typeface="Arial"/>
              </a:endParaRPr>
            </a:p>
          </p:txBody>
        </p:sp>
      </p:grpSp>
      <p:sp>
        <p:nvSpPr>
          <p:cNvPr id="342" name="CustomShape 9"/>
          <p:cNvSpPr/>
          <p:nvPr/>
        </p:nvSpPr>
        <p:spPr>
          <a:xfrm>
            <a:off x="1371600" y="3429000"/>
            <a:ext cx="3429000" cy="1828800"/>
          </a:xfrm>
          <a:custGeom>
            <a:avLst/>
            <a:gdLst/>
            <a:ahLst/>
            <a:rect l="l" t="t" r="r" b="b"/>
            <a:pathLst>
              <a:path w="9526" h="5081">
                <a:moveTo>
                  <a:pt x="9525" y="5080"/>
                </a:moveTo>
                <a:lnTo>
                  <a:pt x="0" y="0"/>
                </a:lnTo>
              </a:path>
            </a:pathLst>
          </a:custGeom>
          <a:noFill/>
          <a:ln>
            <a:solidFill>
              <a:srgbClr val="000000"/>
            </a:solidFill>
          </a:ln>
        </p:spPr>
        <p:style>
          <a:lnRef idx="0"/>
          <a:fillRef idx="0"/>
          <a:effectRef idx="0"/>
          <a:fontRef idx="minor"/>
        </p:style>
      </p:sp>
      <p:sp>
        <p:nvSpPr>
          <p:cNvPr id="343" name="CustomShape 10"/>
          <p:cNvSpPr/>
          <p:nvPr/>
        </p:nvSpPr>
        <p:spPr>
          <a:xfrm>
            <a:off x="1371600" y="3200400"/>
            <a:ext cx="3657600" cy="1828800"/>
          </a:xfrm>
          <a:custGeom>
            <a:avLst/>
            <a:gdLst/>
            <a:ahLst/>
            <a:rect l="l" t="t" r="r" b="b"/>
            <a:pathLst>
              <a:path w="10161" h="5081">
                <a:moveTo>
                  <a:pt x="10160" y="5080"/>
                </a:moveTo>
                <a:cubicBezTo>
                  <a:pt x="0" y="0"/>
                  <a:pt x="0" y="0"/>
                  <a:pt x="0" y="0"/>
                </a:cubicBezTo>
              </a:path>
            </a:pathLst>
          </a:custGeom>
          <a:noFill/>
          <a:ln>
            <a:solidFill>
              <a:srgbClr val="000000"/>
            </a:solidFill>
          </a:ln>
        </p:spPr>
        <p:style>
          <a:lnRef idx="0"/>
          <a:fillRef idx="0"/>
          <a:effectRef idx="0"/>
          <a:fontRef idx="minor"/>
        </p:style>
      </p:sp>
      <p:sp>
        <p:nvSpPr>
          <p:cNvPr id="344" name="CustomShape 11"/>
          <p:cNvSpPr/>
          <p:nvPr/>
        </p:nvSpPr>
        <p:spPr>
          <a:xfrm>
            <a:off x="1371600" y="2971800"/>
            <a:ext cx="3657600" cy="1600200"/>
          </a:xfrm>
          <a:custGeom>
            <a:avLst/>
            <a:gdLst/>
            <a:ahLst/>
            <a:rect l="l" t="t" r="r" b="b"/>
            <a:pathLst>
              <a:path w="10161" h="4446">
                <a:moveTo>
                  <a:pt x="10160" y="4445"/>
                </a:moveTo>
                <a:lnTo>
                  <a:pt x="0" y="0"/>
                </a:lnTo>
              </a:path>
            </a:pathLst>
          </a:custGeom>
          <a:noFill/>
          <a:ln>
            <a:solidFill>
              <a:srgbClr val="000000"/>
            </a:solidFill>
          </a:ln>
        </p:spPr>
        <p:style>
          <a:lnRef idx="0"/>
          <a:fillRef idx="0"/>
          <a:effectRef idx="0"/>
          <a:fontRef idx="minor"/>
        </p:style>
      </p:sp>
      <p:sp>
        <p:nvSpPr>
          <p:cNvPr id="345" name="CustomShape 12"/>
          <p:cNvSpPr/>
          <p:nvPr/>
        </p:nvSpPr>
        <p:spPr>
          <a:xfrm>
            <a:off x="1143000" y="2286000"/>
            <a:ext cx="4343400" cy="1828800"/>
          </a:xfrm>
          <a:custGeom>
            <a:avLst/>
            <a:gdLst/>
            <a:ahLst/>
            <a:rect l="l" t="t" r="r" b="b"/>
            <a:pathLst>
              <a:path w="12066" h="5081">
                <a:moveTo>
                  <a:pt x="12065" y="5080"/>
                </a:moveTo>
                <a:cubicBezTo>
                  <a:pt x="11430" y="2822"/>
                  <a:pt x="10160" y="1693"/>
                  <a:pt x="10160" y="1693"/>
                </a:cubicBezTo>
                <a:lnTo>
                  <a:pt x="8255" y="1129"/>
                </a:lnTo>
                <a:lnTo>
                  <a:pt x="4445" y="1128"/>
                </a:lnTo>
                <a:lnTo>
                  <a:pt x="1905" y="1128"/>
                </a:lnTo>
                <a:lnTo>
                  <a:pt x="0" y="0"/>
                </a:lnTo>
              </a:path>
            </a:pathLst>
          </a:custGeom>
          <a:noFill/>
          <a:ln>
            <a:solidFill>
              <a:srgbClr val="000000"/>
            </a:solidFill>
          </a:ln>
        </p:spPr>
        <p:style>
          <a:lnRef idx="0"/>
          <a:fillRef idx="0"/>
          <a:effectRef idx="0"/>
          <a:fontRef idx="minor"/>
        </p:style>
      </p:sp>
      <p:sp>
        <p:nvSpPr>
          <p:cNvPr id="346" name="CustomShape 13"/>
          <p:cNvSpPr/>
          <p:nvPr/>
        </p:nvSpPr>
        <p:spPr>
          <a:xfrm>
            <a:off x="1828800" y="2057400"/>
            <a:ext cx="3886200" cy="1600200"/>
          </a:xfrm>
          <a:custGeom>
            <a:avLst/>
            <a:gdLst/>
            <a:ahLst/>
            <a:rect l="l" t="t" r="r" b="b"/>
            <a:pathLst>
              <a:path w="10796" h="4446">
                <a:moveTo>
                  <a:pt x="10795" y="4445"/>
                </a:moveTo>
                <a:cubicBezTo>
                  <a:pt x="9525" y="1905"/>
                  <a:pt x="7621" y="1269"/>
                  <a:pt x="7621" y="1269"/>
                </a:cubicBezTo>
                <a:lnTo>
                  <a:pt x="3810" y="1270"/>
                </a:lnTo>
                <a:lnTo>
                  <a:pt x="1270" y="635"/>
                </a:lnTo>
                <a:lnTo>
                  <a:pt x="0" y="0"/>
                </a:lnTo>
              </a:path>
            </a:pathLst>
          </a:custGeom>
          <a:noFill/>
          <a:ln>
            <a:solidFill>
              <a:srgbClr val="000000"/>
            </a:solidFill>
          </a:ln>
        </p:spPr>
        <p:style>
          <a:lnRef idx="0"/>
          <a:fillRef idx="0"/>
          <a:effectRef idx="0"/>
          <a:fontRef idx="minor"/>
        </p:style>
      </p:sp>
      <p:sp>
        <p:nvSpPr>
          <p:cNvPr id="347" name="CustomShape 14"/>
          <p:cNvSpPr/>
          <p:nvPr/>
        </p:nvSpPr>
        <p:spPr>
          <a:xfrm>
            <a:off x="2286000" y="1828800"/>
            <a:ext cx="3429000" cy="1371600"/>
          </a:xfrm>
          <a:custGeom>
            <a:avLst/>
            <a:gdLst/>
            <a:ahLst/>
            <a:rect l="l" t="t" r="r" b="b"/>
            <a:pathLst>
              <a:path w="9526" h="3811">
                <a:moveTo>
                  <a:pt x="9525" y="3810"/>
                </a:moveTo>
                <a:cubicBezTo>
                  <a:pt x="6985" y="1270"/>
                  <a:pt x="5715" y="1270"/>
                  <a:pt x="5715" y="1270"/>
                </a:cubicBezTo>
                <a:lnTo>
                  <a:pt x="2540" y="1270"/>
                </a:lnTo>
                <a:lnTo>
                  <a:pt x="0" y="0"/>
                </a:lnTo>
              </a:path>
            </a:pathLst>
          </a:custGeom>
          <a:noFill/>
          <a:ln>
            <a:solidFill>
              <a:srgbClr val="000000"/>
            </a:solidFill>
          </a:ln>
        </p:spPr>
        <p:style>
          <a:lnRef idx="0"/>
          <a:fillRef idx="0"/>
          <a:effectRef idx="0"/>
          <a:fontRef idx="minor"/>
        </p:style>
      </p:sp>
      <p:sp>
        <p:nvSpPr>
          <p:cNvPr id="348" name="CustomShape 15"/>
          <p:cNvSpPr/>
          <p:nvPr/>
        </p:nvSpPr>
        <p:spPr>
          <a:xfrm>
            <a:off x="228600" y="4890240"/>
            <a:ext cx="1938960" cy="367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Verdana"/>
              </a:rPr>
              <a:t>Low speed flow</a:t>
            </a:r>
            <a:endParaRPr b="0" lang="en-GB" sz="1800" spc="-1" strike="noStrike">
              <a:latin typeface="Arial"/>
            </a:endParaRPr>
          </a:p>
        </p:txBody>
      </p:sp>
      <p:sp>
        <p:nvSpPr>
          <p:cNvPr id="349" name="CustomShape 16"/>
          <p:cNvSpPr/>
          <p:nvPr/>
        </p:nvSpPr>
        <p:spPr>
          <a:xfrm>
            <a:off x="4114800" y="1828800"/>
            <a:ext cx="2012040" cy="367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Verdana"/>
              </a:rPr>
              <a:t>High speed flow</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ntr" presetID="22" presetSubtype="4">
                                  <p:stCondLst>
                                    <p:cond delay="0"/>
                                  </p:stCondLst>
                                  <p:childTnLst>
                                    <p:set>
                                      <p:cBhvr>
                                        <p:cTn id="54" dur="1" fill="hold">
                                          <p:stCondLst>
                                            <p:cond delay="0"/>
                                          </p:stCondLst>
                                        </p:cTn>
                                        <p:tgtEl>
                                          <p:spTgt spid="342"/>
                                        </p:tgtEl>
                                        <p:attrNameLst>
                                          <p:attrName>style.visibility</p:attrName>
                                        </p:attrNameLst>
                                      </p:cBhvr>
                                      <p:to>
                                        <p:strVal val="visible"/>
                                      </p:to>
                                    </p:set>
                                    <p:animEffect filter="wipe(down)" transition="in">
                                      <p:cBhvr additive="repl">
                                        <p:cTn id="55" dur="500"/>
                                        <p:tgtEl>
                                          <p:spTgt spid="342"/>
                                        </p:tgtEl>
                                      </p:cBhvr>
                                    </p:animEffect>
                                  </p:childTnLst>
                                </p:cTn>
                              </p:par>
                            </p:childTnLst>
                          </p:cTn>
                        </p:par>
                        <p:par>
                          <p:cTn id="56" fill="hold">
                            <p:stCondLst>
                              <p:cond delay="500"/>
                            </p:stCondLst>
                            <p:childTnLst>
                              <p:par>
                                <p:cTn id="57" nodeType="afterEffect" fill="hold" presetClass="entr" presetID="22" presetSubtype="4">
                                  <p:stCondLst>
                                    <p:cond delay="500"/>
                                  </p:stCondLst>
                                  <p:childTnLst>
                                    <p:set>
                                      <p:cBhvr>
                                        <p:cTn id="58" dur="1" fill="hold">
                                          <p:stCondLst>
                                            <p:cond delay="0"/>
                                          </p:stCondLst>
                                        </p:cTn>
                                        <p:tgtEl>
                                          <p:spTgt spid="343"/>
                                        </p:tgtEl>
                                        <p:attrNameLst>
                                          <p:attrName>style.visibility</p:attrName>
                                        </p:attrNameLst>
                                      </p:cBhvr>
                                      <p:to>
                                        <p:strVal val="visible"/>
                                      </p:to>
                                    </p:set>
                                    <p:animEffect filter="wipe(down)" transition="in">
                                      <p:cBhvr additive="repl">
                                        <p:cTn id="59" dur="500"/>
                                        <p:tgtEl>
                                          <p:spTgt spid="343"/>
                                        </p:tgtEl>
                                      </p:cBhvr>
                                    </p:animEffect>
                                  </p:childTnLst>
                                </p:cTn>
                              </p:par>
                            </p:childTnLst>
                          </p:cTn>
                        </p:par>
                        <p:par>
                          <p:cTn id="60" fill="hold">
                            <p:stCondLst>
                              <p:cond delay="1500"/>
                            </p:stCondLst>
                            <p:childTnLst>
                              <p:par>
                                <p:cTn id="61" nodeType="afterEffect" fill="hold" presetClass="entr" presetID="22" presetSubtype="4">
                                  <p:stCondLst>
                                    <p:cond delay="500"/>
                                  </p:stCondLst>
                                  <p:childTnLst>
                                    <p:set>
                                      <p:cBhvr>
                                        <p:cTn id="62" dur="1" fill="hold">
                                          <p:stCondLst>
                                            <p:cond delay="0"/>
                                          </p:stCondLst>
                                        </p:cTn>
                                        <p:tgtEl>
                                          <p:spTgt spid="344"/>
                                        </p:tgtEl>
                                        <p:attrNameLst>
                                          <p:attrName>style.visibility</p:attrName>
                                        </p:attrNameLst>
                                      </p:cBhvr>
                                      <p:to>
                                        <p:strVal val="visible"/>
                                      </p:to>
                                    </p:set>
                                    <p:animEffect filter="wipe(down)" transition="in">
                                      <p:cBhvr additive="repl">
                                        <p:cTn id="63" dur="500"/>
                                        <p:tgtEl>
                                          <p:spTgt spid="344"/>
                                        </p:tgtEl>
                                      </p:cBhvr>
                                    </p:animEffect>
                                  </p:childTnLst>
                                </p:cTn>
                              </p:par>
                            </p:childTnLst>
                          </p:cTn>
                        </p:par>
                        <p:par>
                          <p:cTn id="64" fill="hold">
                            <p:stCondLst>
                              <p:cond delay="2500"/>
                            </p:stCondLst>
                            <p:childTnLst>
                              <p:par>
                                <p:cTn id="65" nodeType="afterEffect" fill="hold" presetClass="entr" presetID="22" presetSubtype="2">
                                  <p:stCondLst>
                                    <p:cond delay="500"/>
                                  </p:stCondLst>
                                  <p:childTnLst>
                                    <p:set>
                                      <p:cBhvr>
                                        <p:cTn id="66" dur="1" fill="hold">
                                          <p:stCondLst>
                                            <p:cond delay="0"/>
                                          </p:stCondLst>
                                        </p:cTn>
                                        <p:tgtEl>
                                          <p:spTgt spid="345"/>
                                        </p:tgtEl>
                                        <p:attrNameLst>
                                          <p:attrName>style.visibility</p:attrName>
                                        </p:attrNameLst>
                                      </p:cBhvr>
                                      <p:to>
                                        <p:strVal val="visible"/>
                                      </p:to>
                                    </p:set>
                                    <p:animEffect filter="wipe(right)" transition="in">
                                      <p:cBhvr additive="repl">
                                        <p:cTn id="67" dur="500"/>
                                        <p:tgtEl>
                                          <p:spTgt spid="345"/>
                                        </p:tgtEl>
                                      </p:cBhvr>
                                    </p:animEffect>
                                  </p:childTnLst>
                                </p:cTn>
                              </p:par>
                            </p:childTnLst>
                          </p:cTn>
                        </p:par>
                        <p:par>
                          <p:cTn id="68" fill="hold">
                            <p:stCondLst>
                              <p:cond delay="3500"/>
                            </p:stCondLst>
                            <p:childTnLst>
                              <p:par>
                                <p:cTn id="69" nodeType="afterEffect" fill="hold" presetClass="entr" presetID="22" presetSubtype="2">
                                  <p:stCondLst>
                                    <p:cond delay="0"/>
                                  </p:stCondLst>
                                  <p:childTnLst>
                                    <p:set>
                                      <p:cBhvr>
                                        <p:cTn id="70" dur="1" fill="hold">
                                          <p:stCondLst>
                                            <p:cond delay="0"/>
                                          </p:stCondLst>
                                        </p:cTn>
                                        <p:tgtEl>
                                          <p:spTgt spid="346"/>
                                        </p:tgtEl>
                                        <p:attrNameLst>
                                          <p:attrName>style.visibility</p:attrName>
                                        </p:attrNameLst>
                                      </p:cBhvr>
                                      <p:to>
                                        <p:strVal val="visible"/>
                                      </p:to>
                                    </p:set>
                                    <p:animEffect filter="wipe(right)" transition="in">
                                      <p:cBhvr additive="repl">
                                        <p:cTn id="71" dur="500"/>
                                        <p:tgtEl>
                                          <p:spTgt spid="346"/>
                                        </p:tgtEl>
                                      </p:cBhvr>
                                    </p:animEffect>
                                  </p:childTnLst>
                                </p:cTn>
                              </p:par>
                            </p:childTnLst>
                          </p:cTn>
                        </p:par>
                        <p:par>
                          <p:cTn id="72" fill="hold">
                            <p:stCondLst>
                              <p:cond delay="4000"/>
                            </p:stCondLst>
                            <p:childTnLst>
                              <p:par>
                                <p:cTn id="73" nodeType="afterEffect" fill="hold" presetClass="entr" presetID="22" presetSubtype="2">
                                  <p:stCondLst>
                                    <p:cond delay="0"/>
                                  </p:stCondLst>
                                  <p:childTnLst>
                                    <p:set>
                                      <p:cBhvr>
                                        <p:cTn id="74" dur="1" fill="hold">
                                          <p:stCondLst>
                                            <p:cond delay="0"/>
                                          </p:stCondLst>
                                        </p:cTn>
                                        <p:tgtEl>
                                          <p:spTgt spid="347"/>
                                        </p:tgtEl>
                                        <p:attrNameLst>
                                          <p:attrName>style.visibility</p:attrName>
                                        </p:attrNameLst>
                                      </p:cBhvr>
                                      <p:to>
                                        <p:strVal val="visible"/>
                                      </p:to>
                                    </p:set>
                                    <p:animEffect filter="wipe(right)" transition="in">
                                      <p:cBhvr additive="repl">
                                        <p:cTn id="75" dur="500"/>
                                        <p:tgtEl>
                                          <p:spTgt spid="347"/>
                                        </p:tgtEl>
                                      </p:cBhvr>
                                    </p:animEffect>
                                  </p:childTnLst>
                                </p:cTn>
                              </p:par>
                            </p:childTnLst>
                          </p:cTn>
                        </p:par>
                      </p:childTnLst>
                    </p:cTn>
                  </p:par>
                  <p:par>
                    <p:cTn id="76" fill="hold">
                      <p:stCondLst>
                        <p:cond delay="indefinite"/>
                      </p:stCondLst>
                      <p:childTnLst>
                        <p:par>
                          <p:cTn id="77" fill="hold">
                            <p:stCondLst>
                              <p:cond delay="0"/>
                            </p:stCondLst>
                            <p:childTnLst>
                              <p:par>
                                <p:cTn id="78" nodeType="clickEffect" fill="hold" presetClass="entr" presetID="1">
                                  <p:stCondLst>
                                    <p:cond delay="0"/>
                                  </p:stCondLst>
                                  <p:childTnLst>
                                    <p:set>
                                      <p:cBhvr>
                                        <p:cTn id="79" dur="1" fill="hold">
                                          <p:stCondLst>
                                            <p:cond delay="0"/>
                                          </p:stCondLst>
                                        </p:cTn>
                                        <p:tgtEl>
                                          <p:spTgt spid="34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1">
                                  <p:stCondLst>
                                    <p:cond delay="0"/>
                                  </p:stCondLst>
                                  <p:childTnLst>
                                    <p:set>
                                      <p:cBhvr>
                                        <p:cTn id="83"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CustomShape 1"/>
          <p:cNvSpPr/>
          <p:nvPr/>
        </p:nvSpPr>
        <p:spPr>
          <a:xfrm>
            <a:off x="2182680" y="228600"/>
            <a:ext cx="5714640" cy="83088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800" spc="-1" strike="noStrike">
                <a:solidFill>
                  <a:srgbClr val="000000"/>
                </a:solidFill>
                <a:latin typeface="Verdana"/>
              </a:rPr>
              <a:t>Forces</a:t>
            </a:r>
            <a:endParaRPr b="0" lang="en-GB" sz="4800" spc="-1" strike="noStrike">
              <a:latin typeface="Arial"/>
            </a:endParaRPr>
          </a:p>
        </p:txBody>
      </p:sp>
      <p:sp>
        <p:nvSpPr>
          <p:cNvPr id="351" name="CustomShape 2"/>
          <p:cNvSpPr/>
          <p:nvPr/>
        </p:nvSpPr>
        <p:spPr>
          <a:xfrm>
            <a:off x="1066680" y="835560"/>
            <a:ext cx="3657240" cy="70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nvGrpSpPr>
          <p:cNvPr id="352" name="Group 3"/>
          <p:cNvGrpSpPr/>
          <p:nvPr/>
        </p:nvGrpSpPr>
        <p:grpSpPr>
          <a:xfrm>
            <a:off x="1791000" y="2491200"/>
            <a:ext cx="3329280" cy="2113560"/>
            <a:chOff x="1791000" y="2491200"/>
            <a:chExt cx="3329280" cy="2113560"/>
          </a:xfrm>
        </p:grpSpPr>
        <p:sp>
          <p:nvSpPr>
            <p:cNvPr id="353" name="CustomShape 4"/>
            <p:cNvSpPr/>
            <p:nvPr/>
          </p:nvSpPr>
          <p:spPr>
            <a:xfrm>
              <a:off x="1792080" y="3029400"/>
              <a:ext cx="3279600" cy="1045800"/>
            </a:xfrm>
            <a:custGeom>
              <a:avLst/>
              <a:gdLst/>
              <a:ahLst/>
              <a:rect l="l" t="t" r="r" b="b"/>
              <a:pathLst>
                <a:path w="9110" h="2907">
                  <a:moveTo>
                    <a:pt x="0" y="0"/>
                  </a:moveTo>
                  <a:lnTo>
                    <a:pt x="9110" y="2907"/>
                  </a:lnTo>
                  <a:lnTo>
                    <a:pt x="0" y="0"/>
                  </a:lnTo>
                </a:path>
              </a:pathLst>
            </a:custGeom>
            <a:solidFill>
              <a:srgbClr val="663300"/>
            </a:solidFill>
            <a:ln w="9360">
              <a:solidFill>
                <a:srgbClr val="000000"/>
              </a:solidFill>
              <a:miter/>
            </a:ln>
          </p:spPr>
          <p:style>
            <a:lnRef idx="0"/>
            <a:fillRef idx="0"/>
            <a:effectRef idx="0"/>
            <a:fontRef idx="minor"/>
          </p:style>
        </p:sp>
        <p:sp>
          <p:nvSpPr>
            <p:cNvPr id="354" name="CustomShape 5"/>
            <p:cNvSpPr/>
            <p:nvPr/>
          </p:nvSpPr>
          <p:spPr>
            <a:xfrm rot="21000000">
              <a:off x="1906200" y="2747880"/>
              <a:ext cx="3098520" cy="1599840"/>
            </a:xfrm>
            <a:custGeom>
              <a:avLst/>
              <a:gdLst/>
              <a:ahLst/>
              <a:rect l="l" t="t" r="r" b="b"/>
              <a:pathLst>
                <a:path w="1952" h="1008">
                  <a:moveTo>
                    <a:pt x="1920" y="1008"/>
                  </a:moveTo>
                  <a:cubicBezTo>
                    <a:pt x="1936" y="912"/>
                    <a:pt x="1952" y="816"/>
                    <a:pt x="1920" y="720"/>
                  </a:cubicBezTo>
                  <a:cubicBezTo>
                    <a:pt x="1888" y="624"/>
                    <a:pt x="1840" y="512"/>
                    <a:pt x="1728" y="432"/>
                  </a:cubicBezTo>
                  <a:cubicBezTo>
                    <a:pt x="1616" y="352"/>
                    <a:pt x="1536" y="312"/>
                    <a:pt x="1248" y="240"/>
                  </a:cubicBezTo>
                  <a:cubicBezTo>
                    <a:pt x="960" y="168"/>
                    <a:pt x="480" y="84"/>
                    <a:pt x="0" y="0"/>
                  </a:cubicBezTo>
                </a:path>
              </a:pathLst>
            </a:custGeom>
            <a:solidFill>
              <a:srgbClr val="663300"/>
            </a:solidFill>
            <a:ln w="9360">
              <a:solidFill>
                <a:srgbClr val="000000"/>
              </a:solidFill>
              <a:round/>
            </a:ln>
          </p:spPr>
          <p:style>
            <a:lnRef idx="0"/>
            <a:fillRef idx="0"/>
            <a:effectRef idx="0"/>
            <a:fontRef idx="minor"/>
          </p:style>
        </p:sp>
      </p:grpSp>
      <p:sp>
        <p:nvSpPr>
          <p:cNvPr id="355" name="Line 6"/>
          <p:cNvSpPr/>
          <p:nvPr/>
        </p:nvSpPr>
        <p:spPr>
          <a:xfrm flipH="1" flipV="1">
            <a:off x="1371600" y="3429000"/>
            <a:ext cx="3429000" cy="1828800"/>
          </a:xfrm>
          <a:prstGeom prst="line">
            <a:avLst/>
          </a:prstGeom>
          <a:ln>
            <a:solidFill>
              <a:srgbClr val="000000"/>
            </a:solidFill>
          </a:ln>
        </p:spPr>
        <p:style>
          <a:lnRef idx="0"/>
          <a:fillRef idx="0"/>
          <a:effectRef idx="0"/>
          <a:fontRef idx="minor"/>
        </p:style>
      </p:sp>
      <p:sp>
        <p:nvSpPr>
          <p:cNvPr id="356" name="CustomShape 7"/>
          <p:cNvSpPr/>
          <p:nvPr/>
        </p:nvSpPr>
        <p:spPr>
          <a:xfrm>
            <a:off x="1371600" y="3200400"/>
            <a:ext cx="3657600" cy="1828800"/>
          </a:xfrm>
          <a:custGeom>
            <a:avLst/>
            <a:gdLst/>
            <a:ahLst/>
            <a:rect l="l" t="t" r="r" b="b"/>
            <a:pathLst>
              <a:path w="10161" h="5081">
                <a:moveTo>
                  <a:pt x="10160" y="5080"/>
                </a:moveTo>
                <a:cubicBezTo>
                  <a:pt x="0" y="0"/>
                  <a:pt x="0" y="0"/>
                  <a:pt x="0" y="0"/>
                </a:cubicBezTo>
              </a:path>
            </a:pathLst>
          </a:custGeom>
          <a:noFill/>
          <a:ln>
            <a:solidFill>
              <a:srgbClr val="000000"/>
            </a:solidFill>
          </a:ln>
        </p:spPr>
        <p:style>
          <a:lnRef idx="0"/>
          <a:fillRef idx="0"/>
          <a:effectRef idx="0"/>
          <a:fontRef idx="minor"/>
        </p:style>
      </p:sp>
      <p:sp>
        <p:nvSpPr>
          <p:cNvPr id="357" name="Line 8"/>
          <p:cNvSpPr/>
          <p:nvPr/>
        </p:nvSpPr>
        <p:spPr>
          <a:xfrm flipH="1" flipV="1">
            <a:off x="1371600" y="2971800"/>
            <a:ext cx="3657600" cy="1600200"/>
          </a:xfrm>
          <a:prstGeom prst="line">
            <a:avLst/>
          </a:prstGeom>
          <a:ln>
            <a:solidFill>
              <a:srgbClr val="000000"/>
            </a:solidFill>
          </a:ln>
        </p:spPr>
        <p:style>
          <a:lnRef idx="0"/>
          <a:fillRef idx="0"/>
          <a:effectRef idx="0"/>
          <a:fontRef idx="minor"/>
        </p:style>
      </p:sp>
      <p:sp>
        <p:nvSpPr>
          <p:cNvPr id="358" name="CustomShape 9"/>
          <p:cNvSpPr/>
          <p:nvPr/>
        </p:nvSpPr>
        <p:spPr>
          <a:xfrm>
            <a:off x="1143000" y="2286000"/>
            <a:ext cx="4343400" cy="1828800"/>
          </a:xfrm>
          <a:custGeom>
            <a:avLst/>
            <a:gdLst/>
            <a:ahLst/>
            <a:rect l="l" t="t" r="r" b="b"/>
            <a:pathLst>
              <a:path w="12066" h="5081">
                <a:moveTo>
                  <a:pt x="12065" y="5080"/>
                </a:moveTo>
                <a:cubicBezTo>
                  <a:pt x="11430" y="2822"/>
                  <a:pt x="10160" y="1693"/>
                  <a:pt x="10160" y="1693"/>
                </a:cubicBezTo>
                <a:lnTo>
                  <a:pt x="8255" y="1129"/>
                </a:lnTo>
                <a:lnTo>
                  <a:pt x="4445" y="1128"/>
                </a:lnTo>
                <a:lnTo>
                  <a:pt x="1905" y="1128"/>
                </a:lnTo>
                <a:lnTo>
                  <a:pt x="0" y="0"/>
                </a:lnTo>
              </a:path>
            </a:pathLst>
          </a:custGeom>
          <a:noFill/>
          <a:ln>
            <a:solidFill>
              <a:srgbClr val="000000"/>
            </a:solidFill>
          </a:ln>
        </p:spPr>
        <p:style>
          <a:lnRef idx="0"/>
          <a:fillRef idx="0"/>
          <a:effectRef idx="0"/>
          <a:fontRef idx="minor"/>
        </p:style>
      </p:sp>
      <p:sp>
        <p:nvSpPr>
          <p:cNvPr id="359" name="CustomShape 10"/>
          <p:cNvSpPr/>
          <p:nvPr/>
        </p:nvSpPr>
        <p:spPr>
          <a:xfrm>
            <a:off x="1828800" y="2057400"/>
            <a:ext cx="3886200" cy="1600200"/>
          </a:xfrm>
          <a:custGeom>
            <a:avLst/>
            <a:gdLst/>
            <a:ahLst/>
            <a:rect l="l" t="t" r="r" b="b"/>
            <a:pathLst>
              <a:path w="10796" h="4446">
                <a:moveTo>
                  <a:pt x="10795" y="4445"/>
                </a:moveTo>
                <a:cubicBezTo>
                  <a:pt x="9525" y="1905"/>
                  <a:pt x="7621" y="1269"/>
                  <a:pt x="7621" y="1269"/>
                </a:cubicBezTo>
                <a:lnTo>
                  <a:pt x="3810" y="1270"/>
                </a:lnTo>
                <a:lnTo>
                  <a:pt x="1270" y="635"/>
                </a:lnTo>
                <a:lnTo>
                  <a:pt x="0" y="0"/>
                </a:lnTo>
              </a:path>
            </a:pathLst>
          </a:custGeom>
          <a:noFill/>
          <a:ln>
            <a:solidFill>
              <a:srgbClr val="000000"/>
            </a:solidFill>
          </a:ln>
        </p:spPr>
        <p:style>
          <a:lnRef idx="0"/>
          <a:fillRef idx="0"/>
          <a:effectRef idx="0"/>
          <a:fontRef idx="minor"/>
        </p:style>
      </p:sp>
      <p:sp>
        <p:nvSpPr>
          <p:cNvPr id="360" name="CustomShape 11"/>
          <p:cNvSpPr/>
          <p:nvPr/>
        </p:nvSpPr>
        <p:spPr>
          <a:xfrm>
            <a:off x="2286000" y="1828800"/>
            <a:ext cx="3429000" cy="1371600"/>
          </a:xfrm>
          <a:custGeom>
            <a:avLst/>
            <a:gdLst/>
            <a:ahLst/>
            <a:rect l="l" t="t" r="r" b="b"/>
            <a:pathLst>
              <a:path w="9526" h="3811">
                <a:moveTo>
                  <a:pt x="9525" y="3810"/>
                </a:moveTo>
                <a:cubicBezTo>
                  <a:pt x="6985" y="1270"/>
                  <a:pt x="5715" y="1270"/>
                  <a:pt x="5715" y="1270"/>
                </a:cubicBezTo>
                <a:lnTo>
                  <a:pt x="2540" y="1270"/>
                </a:lnTo>
                <a:lnTo>
                  <a:pt x="0" y="0"/>
                </a:lnTo>
              </a:path>
            </a:pathLst>
          </a:custGeom>
          <a:noFill/>
          <a:ln>
            <a:solidFill>
              <a:srgbClr val="000000"/>
            </a:solidFill>
          </a:ln>
        </p:spPr>
        <p:style>
          <a:lnRef idx="0"/>
          <a:fillRef idx="0"/>
          <a:effectRef idx="0"/>
          <a:fontRef idx="minor"/>
        </p:style>
      </p:sp>
      <p:sp>
        <p:nvSpPr>
          <p:cNvPr id="361" name="CustomShape 12"/>
          <p:cNvSpPr/>
          <p:nvPr/>
        </p:nvSpPr>
        <p:spPr>
          <a:xfrm>
            <a:off x="228600" y="4890240"/>
            <a:ext cx="1938960" cy="367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Verdana"/>
              </a:rPr>
              <a:t>Low speed flow</a:t>
            </a:r>
            <a:endParaRPr b="0" lang="en-GB" sz="1800" spc="-1" strike="noStrike">
              <a:latin typeface="Arial"/>
            </a:endParaRPr>
          </a:p>
        </p:txBody>
      </p:sp>
      <p:sp>
        <p:nvSpPr>
          <p:cNvPr id="362" name="CustomShape 13"/>
          <p:cNvSpPr/>
          <p:nvPr/>
        </p:nvSpPr>
        <p:spPr>
          <a:xfrm>
            <a:off x="4114800" y="1828800"/>
            <a:ext cx="2012040" cy="3672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Verdana"/>
              </a:rPr>
              <a:t>High speed flow</a:t>
            </a:r>
            <a:endParaRPr b="0" lang="en-GB" sz="1800" spc="-1" strike="noStrike">
              <a:latin typeface="Arial"/>
            </a:endParaRPr>
          </a:p>
        </p:txBody>
      </p:sp>
      <p:sp>
        <p:nvSpPr>
          <p:cNvPr id="363" name="CustomShape 14"/>
          <p:cNvSpPr/>
          <p:nvPr/>
        </p:nvSpPr>
        <p:spPr>
          <a:xfrm>
            <a:off x="2286000" y="4890240"/>
            <a:ext cx="2045880" cy="12816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Verdana"/>
              </a:rPr>
              <a:t>→ </a:t>
            </a:r>
            <a:r>
              <a:rPr b="0" lang="en-US" sz="1800" spc="-1" strike="noStrike">
                <a:solidFill>
                  <a:srgbClr val="000000"/>
                </a:solidFill>
                <a:latin typeface="Verdana"/>
              </a:rPr>
              <a:t>High pressure</a:t>
            </a:r>
            <a:endParaRPr b="0" lang="en-GB" sz="1800" spc="-1" strike="noStrike">
              <a:latin typeface="Arial"/>
            </a:endParaRPr>
          </a:p>
        </p:txBody>
      </p:sp>
      <p:sp>
        <p:nvSpPr>
          <p:cNvPr id="364" name="CustomShape 15"/>
          <p:cNvSpPr/>
          <p:nvPr/>
        </p:nvSpPr>
        <p:spPr>
          <a:xfrm>
            <a:off x="6172200" y="1828800"/>
            <a:ext cx="1913400" cy="1080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Verdana"/>
              </a:rPr>
              <a:t>→ </a:t>
            </a:r>
            <a:r>
              <a:rPr b="0" lang="en-US" sz="1800" spc="-1" strike="noStrike">
                <a:solidFill>
                  <a:srgbClr val="000000"/>
                </a:solidFill>
                <a:latin typeface="Verdana"/>
              </a:rPr>
              <a:t>low pressure</a:t>
            </a:r>
            <a:endParaRPr b="0" lang="en-GB" sz="1800" spc="-1" strike="noStrike">
              <a:latin typeface="Arial"/>
            </a:endParaRPr>
          </a:p>
          <a:p>
            <a:pPr>
              <a:lnSpc>
                <a:spcPct val="100000"/>
              </a:lnSpc>
            </a:pPr>
            <a:endParaRPr b="0" lang="en-GB" sz="1800" spc="-1" strike="noStrike">
              <a:latin typeface="Arial"/>
            </a:endParaRPr>
          </a:p>
        </p:txBody>
      </p:sp>
      <p:grpSp>
        <p:nvGrpSpPr>
          <p:cNvPr id="365" name="Group 16"/>
          <p:cNvGrpSpPr/>
          <p:nvPr/>
        </p:nvGrpSpPr>
        <p:grpSpPr>
          <a:xfrm>
            <a:off x="5169600" y="3957840"/>
            <a:ext cx="2602080" cy="2442240"/>
            <a:chOff x="5169600" y="3957840"/>
            <a:chExt cx="2602080" cy="2442240"/>
          </a:xfrm>
        </p:grpSpPr>
        <p:sp>
          <p:nvSpPr>
            <p:cNvPr id="366" name="CustomShape 17"/>
            <p:cNvSpPr/>
            <p:nvPr/>
          </p:nvSpPr>
          <p:spPr>
            <a:xfrm rot="3000000">
              <a:off x="5899320" y="3960000"/>
              <a:ext cx="1142640" cy="2437920"/>
            </a:xfrm>
            <a:custGeom>
              <a:avLst/>
              <a:gdLst/>
              <a:ahLst/>
              <a:rect l="l" t="t" r="r" b="b"/>
              <a:pathLst>
                <a:path w="3176" h="6775">
                  <a:moveTo>
                    <a:pt x="793" y="6774"/>
                  </a:moveTo>
                  <a:lnTo>
                    <a:pt x="793" y="1693"/>
                  </a:lnTo>
                  <a:lnTo>
                    <a:pt x="0" y="1693"/>
                  </a:lnTo>
                  <a:lnTo>
                    <a:pt x="1588" y="0"/>
                  </a:lnTo>
                  <a:lnTo>
                    <a:pt x="3175" y="1694"/>
                  </a:lnTo>
                  <a:lnTo>
                    <a:pt x="2381" y="1693"/>
                  </a:lnTo>
                  <a:lnTo>
                    <a:pt x="2381" y="6774"/>
                  </a:lnTo>
                  <a:lnTo>
                    <a:pt x="793" y="6774"/>
                  </a:lnTo>
                </a:path>
              </a:pathLst>
            </a:custGeom>
            <a:solidFill>
              <a:srgbClr val="ffff00"/>
            </a:solidFill>
            <a:ln w="9360">
              <a:solidFill>
                <a:srgbClr val="000000"/>
              </a:solidFill>
              <a:miter/>
            </a:ln>
          </p:spPr>
          <p:style>
            <a:lnRef idx="0"/>
            <a:fillRef idx="0"/>
            <a:effectRef idx="0"/>
            <a:fontRef idx="minor"/>
          </p:style>
        </p:sp>
        <p:sp>
          <p:nvSpPr>
            <p:cNvPr id="367" name="CustomShape 18"/>
            <p:cNvSpPr/>
            <p:nvPr/>
          </p:nvSpPr>
          <p:spPr>
            <a:xfrm>
              <a:off x="5480640" y="4683600"/>
              <a:ext cx="159984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Lift</a:t>
              </a:r>
              <a:endParaRPr b="0" lang="en-GB" sz="2400" spc="-1" strike="noStrike">
                <a:latin typeface="Arial"/>
              </a:endParaRPr>
            </a:p>
          </p:txBody>
        </p:sp>
      </p:grpSp>
      <p:grpSp>
        <p:nvGrpSpPr>
          <p:cNvPr id="368" name="Group 19"/>
          <p:cNvGrpSpPr/>
          <p:nvPr/>
        </p:nvGrpSpPr>
        <p:grpSpPr>
          <a:xfrm>
            <a:off x="6172200" y="2895480"/>
            <a:ext cx="2818800" cy="761760"/>
            <a:chOff x="6172200" y="2895480"/>
            <a:chExt cx="2818800" cy="761760"/>
          </a:xfrm>
        </p:grpSpPr>
        <p:sp>
          <p:nvSpPr>
            <p:cNvPr id="369" name="CustomShape 20"/>
            <p:cNvSpPr/>
            <p:nvPr/>
          </p:nvSpPr>
          <p:spPr>
            <a:xfrm>
              <a:off x="6553080" y="2895480"/>
              <a:ext cx="228564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Blade Motion</a:t>
              </a:r>
              <a:endParaRPr b="0" lang="en-GB" sz="2400" spc="-1" strike="noStrike">
                <a:latin typeface="Arial"/>
              </a:endParaRPr>
            </a:p>
          </p:txBody>
        </p:sp>
        <p:sp>
          <p:nvSpPr>
            <p:cNvPr id="370" name="CustomShape 21"/>
            <p:cNvSpPr/>
            <p:nvPr/>
          </p:nvSpPr>
          <p:spPr>
            <a:xfrm>
              <a:off x="6172200" y="3352680"/>
              <a:ext cx="2818800" cy="304560"/>
            </a:xfrm>
            <a:custGeom>
              <a:avLst/>
              <a:gdLst/>
              <a:ahLst/>
              <a:rect l="l" t="t" r="r" b="b"/>
              <a:pathLst>
                <a:path w="7833" h="849">
                  <a:moveTo>
                    <a:pt x="0" y="212"/>
                  </a:moveTo>
                  <a:lnTo>
                    <a:pt x="5874" y="212"/>
                  </a:lnTo>
                  <a:lnTo>
                    <a:pt x="5874" y="0"/>
                  </a:lnTo>
                  <a:lnTo>
                    <a:pt x="7832" y="424"/>
                  </a:lnTo>
                  <a:lnTo>
                    <a:pt x="5874" y="848"/>
                  </a:lnTo>
                  <a:lnTo>
                    <a:pt x="5874" y="636"/>
                  </a:lnTo>
                  <a:lnTo>
                    <a:pt x="0" y="636"/>
                  </a:lnTo>
                  <a:lnTo>
                    <a:pt x="0" y="212"/>
                  </a:lnTo>
                </a:path>
              </a:pathLst>
            </a:custGeom>
            <a:solidFill>
              <a:srgbClr val="ff3300"/>
            </a:solidFill>
            <a:ln w="9360">
              <a:solidFill>
                <a:srgbClr val="000000"/>
              </a:solidFill>
              <a:miter/>
            </a:ln>
          </p:spPr>
          <p:style>
            <a:lnRef idx="0"/>
            <a:fillRef idx="0"/>
            <a:effectRef idx="0"/>
            <a:fontRef idx="minor"/>
          </p:style>
        </p:sp>
      </p:grpSp>
    </p:spTree>
  </p:cSld>
  <mc:AlternateContent>
    <mc:Choice Requires="p14">
      <p:transition spd="slow" p14:dur="2000"/>
    </mc:Choice>
    <mc:Fallback>
      <p:transition spd="slow"/>
    </mc:Fallback>
  </mc:AlternateContent>
  <p:timing>
    <p:tnLst>
      <p:par>
        <p:cTn id="84" dur="indefinite" restart="never" nodeType="tmRoot">
          <p:childTnLst>
            <p:seq>
              <p:cTn id="85" dur="indefinite" nodeType="mainSeq">
                <p:childTnLst>
                  <p:par>
                    <p:cTn id="86" fill="hold">
                      <p:stCondLst>
                        <p:cond delay="indefinite"/>
                      </p:stCondLst>
                      <p:childTnLst>
                        <p:par>
                          <p:cTn id="87" fill="hold">
                            <p:stCondLst>
                              <p:cond delay="0"/>
                            </p:stCondLst>
                            <p:childTnLst>
                              <p:par>
                                <p:cTn id="88" nodeType="clickEffect" fill="hold" presetClass="entr" presetID="1">
                                  <p:stCondLst>
                                    <p:cond delay="0"/>
                                  </p:stCondLst>
                                  <p:childTnLst>
                                    <p:set>
                                      <p:cBhvr>
                                        <p:cTn id="89" dur="1" fill="hold">
                                          <p:stCondLst>
                                            <p:cond delay="0"/>
                                          </p:stCondLst>
                                        </p:cTn>
                                        <p:tgtEl>
                                          <p:spTgt spid="363"/>
                                        </p:tgtEl>
                                        <p:attrNameLst>
                                          <p:attrName>style.visibility</p:attrName>
                                        </p:attrNameLst>
                                      </p:cBhvr>
                                      <p:to>
                                        <p:strVal val="visible"/>
                                      </p:to>
                                    </p:set>
                                  </p:childTnLst>
                                </p:cTn>
                              </p:par>
                              <p:par>
                                <p:cTn id="90" nodeType="withEffect" fill="hold" presetClass="entr" presetID="1">
                                  <p:stCondLst>
                                    <p:cond delay="0"/>
                                  </p:stCondLst>
                                  <p:childTnLst>
                                    <p:set>
                                      <p:cBhvr>
                                        <p:cTn id="91" dur="1" fill="hold">
                                          <p:stCondLst>
                                            <p:cond delay="0"/>
                                          </p:stCondLst>
                                        </p:cTn>
                                        <p:tgtEl>
                                          <p:spTgt spid="36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2" presetSubtype="12">
                                  <p:stCondLst>
                                    <p:cond delay="0"/>
                                  </p:stCondLst>
                                  <p:childTnLst>
                                    <p:set>
                                      <p:cBhvr>
                                        <p:cTn id="95" dur="1" fill="hold">
                                          <p:stCondLst>
                                            <p:cond delay="0"/>
                                          </p:stCondLst>
                                        </p:cTn>
                                        <p:tgtEl>
                                          <p:spTgt spid="365"/>
                                        </p:tgtEl>
                                        <p:attrNameLst>
                                          <p:attrName>style.visibility</p:attrName>
                                        </p:attrNameLst>
                                      </p:cBhvr>
                                      <p:to>
                                        <p:strVal val="visible"/>
                                      </p:to>
                                    </p:set>
                                    <p:anim calcmode="lin" valueType="num">
                                      <p:cBhvr additive="repl">
                                        <p:cTn id="96" dur="500" fill="hold"/>
                                        <p:tgtEl>
                                          <p:spTgt spid="365"/>
                                        </p:tgtEl>
                                        <p:attrNameLst>
                                          <p:attrName>ppt_x</p:attrName>
                                        </p:attrNameLst>
                                      </p:cBhvr>
                                      <p:tavLst>
                                        <p:tav tm="0">
                                          <p:val>
                                            <p:strVal val="0-#ppt_w/2"/>
                                          </p:val>
                                        </p:tav>
                                        <p:tav tm="100000">
                                          <p:val>
                                            <p:strVal val="#ppt_x"/>
                                          </p:val>
                                        </p:tav>
                                      </p:tavLst>
                                    </p:anim>
                                    <p:anim calcmode="lin" valueType="num">
                                      <p:cBhvr additive="repl">
                                        <p:cTn id="97" dur="500" fill="hold"/>
                                        <p:tgtEl>
                                          <p:spTgt spid="36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
                                  <p:stCondLst>
                                    <p:cond delay="0"/>
                                  </p:stCondLst>
                                  <p:childTnLst>
                                    <p:set>
                                      <p:cBhvr>
                                        <p:cTn id="101"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2182680" y="228600"/>
            <a:ext cx="5714640" cy="83088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800" spc="-1" strike="noStrike">
                <a:solidFill>
                  <a:srgbClr val="000000"/>
                </a:solidFill>
                <a:latin typeface="Verdana"/>
              </a:rPr>
              <a:t>Twist</a:t>
            </a:r>
            <a:endParaRPr b="0" lang="en-GB" sz="4800" spc="-1" strike="noStrike">
              <a:latin typeface="Arial"/>
            </a:endParaRPr>
          </a:p>
        </p:txBody>
      </p:sp>
      <p:grpSp>
        <p:nvGrpSpPr>
          <p:cNvPr id="372" name="Group 2"/>
          <p:cNvGrpSpPr/>
          <p:nvPr/>
        </p:nvGrpSpPr>
        <p:grpSpPr>
          <a:xfrm>
            <a:off x="2838600" y="1779480"/>
            <a:ext cx="4247640" cy="4441680"/>
            <a:chOff x="2838600" y="1779480"/>
            <a:chExt cx="4247640" cy="4441680"/>
          </a:xfrm>
        </p:grpSpPr>
        <p:sp>
          <p:nvSpPr>
            <p:cNvPr id="373" name="CustomShape 3"/>
            <p:cNvSpPr/>
            <p:nvPr/>
          </p:nvSpPr>
          <p:spPr>
            <a:xfrm>
              <a:off x="2838600" y="1828800"/>
              <a:ext cx="4247640" cy="4392360"/>
            </a:xfrm>
            <a:prstGeom prst="ellipse">
              <a:avLst/>
            </a:prstGeom>
            <a:solidFill>
              <a:srgbClr val="ffff00"/>
            </a:solidFill>
            <a:ln w="9360">
              <a:solidFill>
                <a:srgbClr val="000000"/>
              </a:solidFill>
              <a:miter/>
            </a:ln>
          </p:spPr>
          <p:style>
            <a:lnRef idx="0"/>
            <a:fillRef idx="0"/>
            <a:effectRef idx="0"/>
            <a:fontRef idx="minor"/>
          </p:style>
        </p:sp>
        <p:sp>
          <p:nvSpPr>
            <p:cNvPr id="374" name="CustomShape 4"/>
            <p:cNvSpPr/>
            <p:nvPr/>
          </p:nvSpPr>
          <p:spPr>
            <a:xfrm>
              <a:off x="4206960" y="3290760"/>
              <a:ext cx="1512360" cy="1510920"/>
            </a:xfrm>
            <a:prstGeom prst="ellipse">
              <a:avLst/>
            </a:prstGeom>
            <a:solidFill>
              <a:srgbClr val="333399"/>
            </a:solidFill>
            <a:ln w="9360">
              <a:solidFill>
                <a:srgbClr val="000000"/>
              </a:solidFill>
              <a:miter/>
            </a:ln>
          </p:spPr>
          <p:style>
            <a:lnRef idx="0"/>
            <a:fillRef idx="0"/>
            <a:effectRef idx="0"/>
            <a:fontRef idx="minor"/>
          </p:style>
        </p:sp>
        <p:sp>
          <p:nvSpPr>
            <p:cNvPr id="375" name="CustomShape 5"/>
            <p:cNvSpPr/>
            <p:nvPr/>
          </p:nvSpPr>
          <p:spPr>
            <a:xfrm>
              <a:off x="4783320" y="1779480"/>
              <a:ext cx="360000" cy="2160360"/>
            </a:xfrm>
            <a:custGeom>
              <a:avLst/>
              <a:gdLst/>
              <a:ahLst/>
              <a:rect l="l" t="t" r="r" b="b"/>
              <a:pathLst>
                <a:path w="227" h="1361">
                  <a:moveTo>
                    <a:pt x="0" y="0"/>
                  </a:moveTo>
                  <a:lnTo>
                    <a:pt x="0" y="1361"/>
                  </a:lnTo>
                  <a:lnTo>
                    <a:pt x="227" y="1361"/>
                  </a:lnTo>
                  <a:lnTo>
                    <a:pt x="227" y="1089"/>
                  </a:lnTo>
                  <a:lnTo>
                    <a:pt x="91" y="0"/>
                  </a:lnTo>
                  <a:lnTo>
                    <a:pt x="0" y="0"/>
                  </a:lnTo>
                  <a:close/>
                </a:path>
              </a:pathLst>
            </a:custGeom>
            <a:solidFill>
              <a:srgbClr val="ff9933">
                <a:alpha val="20000"/>
              </a:srgbClr>
            </a:solidFill>
            <a:ln w="9360">
              <a:solidFill>
                <a:srgbClr val="000000"/>
              </a:solidFill>
              <a:round/>
            </a:ln>
          </p:spPr>
          <p:style>
            <a:lnRef idx="0"/>
            <a:fillRef idx="0"/>
            <a:effectRef idx="0"/>
            <a:fontRef idx="minor"/>
          </p:style>
        </p:sp>
        <p:sp>
          <p:nvSpPr>
            <p:cNvPr id="376" name="CustomShape 6"/>
            <p:cNvSpPr/>
            <p:nvPr/>
          </p:nvSpPr>
          <p:spPr>
            <a:xfrm rot="8160000">
              <a:off x="5578200" y="3652200"/>
              <a:ext cx="360000" cy="2160360"/>
            </a:xfrm>
            <a:custGeom>
              <a:avLst/>
              <a:gdLst/>
              <a:ahLst/>
              <a:rect l="l" t="t" r="r" b="b"/>
              <a:pathLst>
                <a:path w="227" h="1361">
                  <a:moveTo>
                    <a:pt x="0" y="0"/>
                  </a:moveTo>
                  <a:lnTo>
                    <a:pt x="0" y="1361"/>
                  </a:lnTo>
                  <a:lnTo>
                    <a:pt x="227" y="1361"/>
                  </a:lnTo>
                  <a:lnTo>
                    <a:pt x="227" y="1089"/>
                  </a:lnTo>
                  <a:lnTo>
                    <a:pt x="91" y="0"/>
                  </a:lnTo>
                  <a:lnTo>
                    <a:pt x="0" y="0"/>
                  </a:lnTo>
                  <a:close/>
                </a:path>
              </a:pathLst>
            </a:custGeom>
            <a:solidFill>
              <a:srgbClr val="ff9933">
                <a:alpha val="20000"/>
              </a:srgbClr>
            </a:solidFill>
            <a:ln w="9360">
              <a:solidFill>
                <a:srgbClr val="000000"/>
              </a:solidFill>
              <a:round/>
            </a:ln>
          </p:spPr>
          <p:style>
            <a:lnRef idx="0"/>
            <a:fillRef idx="0"/>
            <a:effectRef idx="0"/>
            <a:fontRef idx="minor"/>
          </p:style>
        </p:sp>
        <p:sp>
          <p:nvSpPr>
            <p:cNvPr id="377" name="CustomShape 7"/>
            <p:cNvSpPr/>
            <p:nvPr/>
          </p:nvSpPr>
          <p:spPr>
            <a:xfrm rot="13620000">
              <a:off x="3990600" y="3654360"/>
              <a:ext cx="360000" cy="2160000"/>
            </a:xfrm>
            <a:custGeom>
              <a:avLst/>
              <a:gdLst/>
              <a:ahLst/>
              <a:rect l="l" t="t" r="r" b="b"/>
              <a:pathLst>
                <a:path w="227" h="1361">
                  <a:moveTo>
                    <a:pt x="0" y="0"/>
                  </a:moveTo>
                  <a:lnTo>
                    <a:pt x="0" y="1361"/>
                  </a:lnTo>
                  <a:lnTo>
                    <a:pt x="227" y="1361"/>
                  </a:lnTo>
                  <a:lnTo>
                    <a:pt x="227" y="1089"/>
                  </a:lnTo>
                  <a:lnTo>
                    <a:pt x="91" y="0"/>
                  </a:lnTo>
                  <a:lnTo>
                    <a:pt x="0" y="0"/>
                  </a:lnTo>
                  <a:close/>
                </a:path>
              </a:pathLst>
            </a:custGeom>
            <a:solidFill>
              <a:srgbClr val="ff9933">
                <a:alpha val="20000"/>
              </a:srgbClr>
            </a:solidFill>
            <a:ln w="9360">
              <a:solidFill>
                <a:srgbClr val="000000"/>
              </a:solidFill>
              <a:round/>
            </a:ln>
          </p:spPr>
          <p:style>
            <a:lnRef idx="0"/>
            <a:fillRef idx="0"/>
            <a:effectRef idx="0"/>
            <a:fontRef idx="minor"/>
          </p:style>
        </p:sp>
        <p:sp>
          <p:nvSpPr>
            <p:cNvPr id="378" name="CustomShape 8"/>
            <p:cNvSpPr/>
            <p:nvPr/>
          </p:nvSpPr>
          <p:spPr>
            <a:xfrm>
              <a:off x="4710240" y="3722400"/>
              <a:ext cx="504360" cy="504720"/>
            </a:xfrm>
            <a:prstGeom prst="ellipse">
              <a:avLst/>
            </a:prstGeom>
            <a:solidFill>
              <a:srgbClr val="ff9933">
                <a:alpha val="20000"/>
              </a:srgbClr>
            </a:solidFill>
            <a:ln w="9360">
              <a:solidFill>
                <a:srgbClr val="000000"/>
              </a:solidFill>
              <a:miter/>
            </a:ln>
          </p:spPr>
          <p:style>
            <a:lnRef idx="0"/>
            <a:fillRef idx="0"/>
            <a:effectRef idx="0"/>
            <a:fontRef idx="minor"/>
          </p:style>
        </p:sp>
        <p:sp>
          <p:nvSpPr>
            <p:cNvPr id="379" name="CustomShape 9"/>
            <p:cNvSpPr/>
            <p:nvPr/>
          </p:nvSpPr>
          <p:spPr>
            <a:xfrm>
              <a:off x="3198960" y="1995480"/>
              <a:ext cx="1655280" cy="367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1800" spc="-1" strike="noStrike">
                  <a:solidFill>
                    <a:srgbClr val="000000"/>
                  </a:solidFill>
                  <a:latin typeface="Arial"/>
                  <a:ea typeface="DejaVu Sans"/>
                </a:rPr>
                <a:t>C1</a:t>
              </a:r>
              <a:endParaRPr b="0" lang="en-GB" sz="1800" spc="-1" strike="noStrike">
                <a:latin typeface="Arial"/>
              </a:endParaRPr>
            </a:p>
          </p:txBody>
        </p:sp>
        <p:sp>
          <p:nvSpPr>
            <p:cNvPr id="380" name="CustomShape 10"/>
            <p:cNvSpPr/>
            <p:nvPr/>
          </p:nvSpPr>
          <p:spPr>
            <a:xfrm>
              <a:off x="3846600" y="3362040"/>
              <a:ext cx="1655280" cy="367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1800" spc="-1" strike="noStrike">
                  <a:solidFill>
                    <a:srgbClr val="000000"/>
                  </a:solidFill>
                  <a:latin typeface="Arial"/>
                  <a:ea typeface="DejaVu Sans"/>
                </a:rPr>
                <a:t>C2</a:t>
              </a:r>
              <a:endParaRPr b="0" lang="en-GB" sz="1800" spc="-1" strike="noStrike">
                <a:latin typeface="Arial"/>
              </a:endParaRPr>
            </a:p>
          </p:txBody>
        </p:sp>
      </p:grpSp>
      <p:sp>
        <p:nvSpPr>
          <p:cNvPr id="381" name="CustomShape 11"/>
          <p:cNvSpPr/>
          <p:nvPr/>
        </p:nvSpPr>
        <p:spPr>
          <a:xfrm>
            <a:off x="2743200" y="6627240"/>
            <a:ext cx="5028840" cy="459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600" spc="-1" strike="noStrike">
                <a:solidFill>
                  <a:srgbClr val="000000"/>
                </a:solidFill>
                <a:latin typeface="Arial"/>
              </a:rPr>
              <a:t>Velocity at C1 &gt; Velocity at C2</a:t>
            </a:r>
            <a:endParaRPr b="0" lang="en-GB" sz="2600" spc="-1" strike="noStrike">
              <a:latin typeface="Arial"/>
            </a:endParaRPr>
          </a:p>
        </p:txBody>
      </p:sp>
    </p:spTree>
  </p:cSld>
  <mc:AlternateContent>
    <mc:Choice Requires="p14">
      <p:transition spd="slow" p14:dur="2000"/>
    </mc:Choice>
    <mc:Fallback>
      <p:transition spd="slow"/>
    </mc:Fallback>
  </mc:AlternateContent>
  <p:timing>
    <p:tnLst>
      <p:par>
        <p:cTn id="102" dur="indefinite" restart="never" nodeType="tmRoot">
          <p:childTnLst>
            <p:seq>
              <p:cTn id="103" dur="indefinite" nodeType="mainSeq">
                <p:childTnLst>
                  <p:par>
                    <p:cTn id="104" fill="hold">
                      <p:stCondLst>
                        <p:cond delay="indefinite"/>
                      </p:stCondLst>
                      <p:childTnLst>
                        <p:par>
                          <p:cTn id="105" fill="hold">
                            <p:stCondLst>
                              <p:cond delay="0"/>
                            </p:stCondLst>
                            <p:childTnLst>
                              <p:par>
                                <p:cTn id="106" nodeType="clickEffect" fill="hold" presetClass="entr" presetID="1">
                                  <p:stCondLst>
                                    <p:cond delay="0"/>
                                  </p:stCondLst>
                                  <p:childTnLst>
                                    <p:set>
                                      <p:cBhvr>
                                        <p:cTn id="107" dur="1" fill="hold">
                                          <p:stCondLst>
                                            <p:cond delay="0"/>
                                          </p:stCondLst>
                                        </p:cTn>
                                        <p:tgtEl>
                                          <p:spTgt spid="38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2182680" y="228600"/>
            <a:ext cx="5714640" cy="83088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800" spc="-1" strike="noStrike">
                <a:solidFill>
                  <a:srgbClr val="000000"/>
                </a:solidFill>
                <a:latin typeface="Verdana"/>
              </a:rPr>
              <a:t>Forces</a:t>
            </a:r>
            <a:endParaRPr b="0" lang="en-GB" sz="4800" spc="-1" strike="noStrike">
              <a:latin typeface="Arial"/>
            </a:endParaRPr>
          </a:p>
        </p:txBody>
      </p:sp>
      <p:sp>
        <p:nvSpPr>
          <p:cNvPr id="383" name="CustomShape 2"/>
          <p:cNvSpPr/>
          <p:nvPr/>
        </p:nvSpPr>
        <p:spPr>
          <a:xfrm>
            <a:off x="1066680" y="835560"/>
            <a:ext cx="3657240" cy="70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nvGrpSpPr>
          <p:cNvPr id="384" name="Group 3"/>
          <p:cNvGrpSpPr/>
          <p:nvPr/>
        </p:nvGrpSpPr>
        <p:grpSpPr>
          <a:xfrm>
            <a:off x="1791000" y="2491200"/>
            <a:ext cx="3329280" cy="2113560"/>
            <a:chOff x="1791000" y="2491200"/>
            <a:chExt cx="3329280" cy="2113560"/>
          </a:xfrm>
        </p:grpSpPr>
        <p:sp>
          <p:nvSpPr>
            <p:cNvPr id="385" name="CustomShape 4"/>
            <p:cNvSpPr/>
            <p:nvPr/>
          </p:nvSpPr>
          <p:spPr>
            <a:xfrm>
              <a:off x="1792080" y="3029400"/>
              <a:ext cx="3279600" cy="1045800"/>
            </a:xfrm>
            <a:custGeom>
              <a:avLst/>
              <a:gdLst/>
              <a:ahLst/>
              <a:rect l="l" t="t" r="r" b="b"/>
              <a:pathLst>
                <a:path w="9110" h="2907">
                  <a:moveTo>
                    <a:pt x="0" y="0"/>
                  </a:moveTo>
                  <a:lnTo>
                    <a:pt x="9110" y="2907"/>
                  </a:lnTo>
                  <a:lnTo>
                    <a:pt x="0" y="0"/>
                  </a:lnTo>
                </a:path>
              </a:pathLst>
            </a:custGeom>
            <a:solidFill>
              <a:srgbClr val="663300"/>
            </a:solidFill>
            <a:ln w="9360">
              <a:solidFill>
                <a:srgbClr val="000000"/>
              </a:solidFill>
              <a:miter/>
            </a:ln>
          </p:spPr>
          <p:style>
            <a:lnRef idx="0"/>
            <a:fillRef idx="0"/>
            <a:effectRef idx="0"/>
            <a:fontRef idx="minor"/>
          </p:style>
        </p:sp>
        <p:sp>
          <p:nvSpPr>
            <p:cNvPr id="386" name="CustomShape 5"/>
            <p:cNvSpPr/>
            <p:nvPr/>
          </p:nvSpPr>
          <p:spPr>
            <a:xfrm rot="21000000">
              <a:off x="1906200" y="2747880"/>
              <a:ext cx="3098520" cy="1599840"/>
            </a:xfrm>
            <a:custGeom>
              <a:avLst/>
              <a:gdLst/>
              <a:ahLst/>
              <a:rect l="l" t="t" r="r" b="b"/>
              <a:pathLst>
                <a:path w="1952" h="1008">
                  <a:moveTo>
                    <a:pt x="1920" y="1008"/>
                  </a:moveTo>
                  <a:cubicBezTo>
                    <a:pt x="1936" y="912"/>
                    <a:pt x="1952" y="816"/>
                    <a:pt x="1920" y="720"/>
                  </a:cubicBezTo>
                  <a:cubicBezTo>
                    <a:pt x="1888" y="624"/>
                    <a:pt x="1840" y="512"/>
                    <a:pt x="1728" y="432"/>
                  </a:cubicBezTo>
                  <a:cubicBezTo>
                    <a:pt x="1616" y="352"/>
                    <a:pt x="1536" y="312"/>
                    <a:pt x="1248" y="240"/>
                  </a:cubicBezTo>
                  <a:cubicBezTo>
                    <a:pt x="960" y="168"/>
                    <a:pt x="480" y="84"/>
                    <a:pt x="0" y="0"/>
                  </a:cubicBezTo>
                </a:path>
              </a:pathLst>
            </a:custGeom>
            <a:solidFill>
              <a:srgbClr val="663300"/>
            </a:solidFill>
            <a:ln w="9360">
              <a:solidFill>
                <a:srgbClr val="000000"/>
              </a:solidFill>
              <a:round/>
            </a:ln>
          </p:spPr>
          <p:style>
            <a:lnRef idx="0"/>
            <a:fillRef idx="0"/>
            <a:effectRef idx="0"/>
            <a:fontRef idx="minor"/>
          </p:style>
        </p:sp>
      </p:grpSp>
      <p:grpSp>
        <p:nvGrpSpPr>
          <p:cNvPr id="387" name="Group 6"/>
          <p:cNvGrpSpPr/>
          <p:nvPr/>
        </p:nvGrpSpPr>
        <p:grpSpPr>
          <a:xfrm>
            <a:off x="3504960" y="4416840"/>
            <a:ext cx="1981080" cy="2898000"/>
            <a:chOff x="3504960" y="4416840"/>
            <a:chExt cx="1981080" cy="2898000"/>
          </a:xfrm>
        </p:grpSpPr>
        <p:sp>
          <p:nvSpPr>
            <p:cNvPr id="388" name="CustomShape 7"/>
            <p:cNvSpPr/>
            <p:nvPr/>
          </p:nvSpPr>
          <p:spPr>
            <a:xfrm>
              <a:off x="4107960" y="4416840"/>
              <a:ext cx="516600" cy="2438280"/>
            </a:xfrm>
            <a:custGeom>
              <a:avLst/>
              <a:gdLst/>
              <a:ahLst/>
              <a:rect l="l" t="t" r="r" b="b"/>
              <a:pathLst>
                <a:path w="1438" h="6775">
                  <a:moveTo>
                    <a:pt x="359" y="6774"/>
                  </a:moveTo>
                  <a:lnTo>
                    <a:pt x="359" y="1693"/>
                  </a:lnTo>
                  <a:lnTo>
                    <a:pt x="0" y="1693"/>
                  </a:lnTo>
                  <a:lnTo>
                    <a:pt x="718" y="0"/>
                  </a:lnTo>
                  <a:lnTo>
                    <a:pt x="1437" y="1693"/>
                  </a:lnTo>
                  <a:lnTo>
                    <a:pt x="1077" y="1693"/>
                  </a:lnTo>
                  <a:lnTo>
                    <a:pt x="1077" y="6774"/>
                  </a:lnTo>
                  <a:lnTo>
                    <a:pt x="359" y="6774"/>
                  </a:lnTo>
                </a:path>
              </a:pathLst>
            </a:custGeom>
            <a:solidFill>
              <a:srgbClr val="0066cc"/>
            </a:solidFill>
            <a:ln w="9360">
              <a:solidFill>
                <a:srgbClr val="000000"/>
              </a:solidFill>
              <a:miter/>
            </a:ln>
          </p:spPr>
          <p:style>
            <a:lnRef idx="0"/>
            <a:fillRef idx="0"/>
            <a:effectRef idx="0"/>
            <a:fontRef idx="minor"/>
          </p:style>
        </p:sp>
        <p:sp>
          <p:nvSpPr>
            <p:cNvPr id="389" name="CustomShape 8"/>
            <p:cNvSpPr/>
            <p:nvPr/>
          </p:nvSpPr>
          <p:spPr>
            <a:xfrm>
              <a:off x="3504960" y="6855480"/>
              <a:ext cx="198108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Actual Wind</a:t>
              </a:r>
              <a:endParaRPr b="0" lang="en-GB" sz="2400" spc="-1" strike="noStrike">
                <a:latin typeface="Arial"/>
              </a:endParaRPr>
            </a:p>
          </p:txBody>
        </p:sp>
      </p:grpSp>
      <p:grpSp>
        <p:nvGrpSpPr>
          <p:cNvPr id="390" name="Group 9"/>
          <p:cNvGrpSpPr/>
          <p:nvPr/>
        </p:nvGrpSpPr>
        <p:grpSpPr>
          <a:xfrm>
            <a:off x="5943600" y="3578760"/>
            <a:ext cx="3200040" cy="840240"/>
            <a:chOff x="5943600" y="3578760"/>
            <a:chExt cx="3200040" cy="840240"/>
          </a:xfrm>
        </p:grpSpPr>
        <p:sp>
          <p:nvSpPr>
            <p:cNvPr id="391" name="CustomShape 10"/>
            <p:cNvSpPr/>
            <p:nvPr/>
          </p:nvSpPr>
          <p:spPr>
            <a:xfrm>
              <a:off x="5943600" y="3578760"/>
              <a:ext cx="2514240" cy="456840"/>
            </a:xfrm>
            <a:custGeom>
              <a:avLst/>
              <a:gdLst/>
              <a:ahLst/>
              <a:rect l="l" t="t" r="r" b="b"/>
              <a:pathLst>
                <a:path w="6987" h="1272">
                  <a:moveTo>
                    <a:pt x="6986" y="317"/>
                  </a:moveTo>
                  <a:lnTo>
                    <a:pt x="1746" y="317"/>
                  </a:lnTo>
                  <a:lnTo>
                    <a:pt x="1746" y="0"/>
                  </a:lnTo>
                  <a:lnTo>
                    <a:pt x="0" y="635"/>
                  </a:lnTo>
                  <a:lnTo>
                    <a:pt x="1746" y="1271"/>
                  </a:lnTo>
                  <a:lnTo>
                    <a:pt x="1746" y="953"/>
                  </a:lnTo>
                  <a:lnTo>
                    <a:pt x="6986" y="953"/>
                  </a:lnTo>
                  <a:lnTo>
                    <a:pt x="6986" y="317"/>
                  </a:lnTo>
                </a:path>
              </a:pathLst>
            </a:custGeom>
            <a:solidFill>
              <a:srgbClr val="0066cc"/>
            </a:solidFill>
            <a:ln w="9360">
              <a:solidFill>
                <a:srgbClr val="000000"/>
              </a:solidFill>
              <a:miter/>
            </a:ln>
          </p:spPr>
          <p:style>
            <a:lnRef idx="0"/>
            <a:fillRef idx="0"/>
            <a:effectRef idx="0"/>
            <a:fontRef idx="minor"/>
          </p:style>
        </p:sp>
        <p:sp>
          <p:nvSpPr>
            <p:cNvPr id="392" name="CustomShape 11"/>
            <p:cNvSpPr/>
            <p:nvPr/>
          </p:nvSpPr>
          <p:spPr>
            <a:xfrm>
              <a:off x="6781680" y="3959640"/>
              <a:ext cx="236196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Head Wind</a:t>
              </a:r>
              <a:endParaRPr b="0" lang="en-GB" sz="2400" spc="-1" strike="noStrike">
                <a:latin typeface="Arial"/>
              </a:endParaRPr>
            </a:p>
          </p:txBody>
        </p:sp>
      </p:grpSp>
      <p:grpSp>
        <p:nvGrpSpPr>
          <p:cNvPr id="393" name="Group 12"/>
          <p:cNvGrpSpPr/>
          <p:nvPr/>
        </p:nvGrpSpPr>
        <p:grpSpPr>
          <a:xfrm>
            <a:off x="5096160" y="4446000"/>
            <a:ext cx="4504680" cy="2640240"/>
            <a:chOff x="5096160" y="4446000"/>
            <a:chExt cx="4504680" cy="2640240"/>
          </a:xfrm>
        </p:grpSpPr>
        <p:sp>
          <p:nvSpPr>
            <p:cNvPr id="394" name="CustomShape 13"/>
            <p:cNvSpPr/>
            <p:nvPr/>
          </p:nvSpPr>
          <p:spPr>
            <a:xfrm rot="18900000">
              <a:off x="5790600" y="4492800"/>
              <a:ext cx="1142640" cy="2437920"/>
            </a:xfrm>
            <a:custGeom>
              <a:avLst/>
              <a:gdLst/>
              <a:ahLst/>
              <a:rect l="l" t="t" r="r" b="b"/>
              <a:pathLst>
                <a:path w="3177" h="6775">
                  <a:moveTo>
                    <a:pt x="794" y="6774"/>
                  </a:moveTo>
                  <a:lnTo>
                    <a:pt x="794" y="1694"/>
                  </a:lnTo>
                  <a:lnTo>
                    <a:pt x="0" y="1693"/>
                  </a:lnTo>
                  <a:lnTo>
                    <a:pt x="1588" y="0"/>
                  </a:lnTo>
                  <a:lnTo>
                    <a:pt x="3176" y="1693"/>
                  </a:lnTo>
                  <a:lnTo>
                    <a:pt x="2382" y="1694"/>
                  </a:lnTo>
                  <a:lnTo>
                    <a:pt x="2381" y="6774"/>
                  </a:lnTo>
                  <a:lnTo>
                    <a:pt x="794" y="6774"/>
                  </a:lnTo>
                </a:path>
              </a:pathLst>
            </a:custGeom>
            <a:solidFill>
              <a:srgbClr val="00ffff"/>
            </a:solidFill>
            <a:ln w="9360">
              <a:solidFill>
                <a:srgbClr val="000000"/>
              </a:solidFill>
              <a:miter/>
            </a:ln>
          </p:spPr>
          <p:style>
            <a:lnRef idx="0"/>
            <a:fillRef idx="0"/>
            <a:effectRef idx="0"/>
            <a:fontRef idx="minor"/>
          </p:style>
        </p:sp>
        <p:sp>
          <p:nvSpPr>
            <p:cNvPr id="395" name="CustomShape 14"/>
            <p:cNvSpPr/>
            <p:nvPr/>
          </p:nvSpPr>
          <p:spPr>
            <a:xfrm>
              <a:off x="7315200" y="6626880"/>
              <a:ext cx="228564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Apparent Wind</a:t>
              </a:r>
              <a:endParaRPr b="0" lang="en-GB" sz="2400" spc="-1" strike="noStrike">
                <a:latin typeface="Arial"/>
              </a:endParaRPr>
            </a:p>
          </p:txBody>
        </p:sp>
      </p:grpSp>
      <p:grpSp>
        <p:nvGrpSpPr>
          <p:cNvPr id="396" name="Group 15"/>
          <p:cNvGrpSpPr/>
          <p:nvPr/>
        </p:nvGrpSpPr>
        <p:grpSpPr>
          <a:xfrm>
            <a:off x="4413240" y="719280"/>
            <a:ext cx="2602080" cy="2442240"/>
            <a:chOff x="4413240" y="719280"/>
            <a:chExt cx="2602080" cy="2442240"/>
          </a:xfrm>
        </p:grpSpPr>
        <p:sp>
          <p:nvSpPr>
            <p:cNvPr id="397" name="CustomShape 16"/>
            <p:cNvSpPr/>
            <p:nvPr/>
          </p:nvSpPr>
          <p:spPr>
            <a:xfrm rot="3000000">
              <a:off x="5142960" y="721440"/>
              <a:ext cx="1142640" cy="2437920"/>
            </a:xfrm>
            <a:custGeom>
              <a:avLst/>
              <a:gdLst/>
              <a:ahLst/>
              <a:rect l="l" t="t" r="r" b="b"/>
              <a:pathLst>
                <a:path w="3176" h="6775">
                  <a:moveTo>
                    <a:pt x="793" y="6774"/>
                  </a:moveTo>
                  <a:lnTo>
                    <a:pt x="793" y="1693"/>
                  </a:lnTo>
                  <a:lnTo>
                    <a:pt x="0" y="1693"/>
                  </a:lnTo>
                  <a:lnTo>
                    <a:pt x="1588" y="0"/>
                  </a:lnTo>
                  <a:lnTo>
                    <a:pt x="3175" y="1694"/>
                  </a:lnTo>
                  <a:lnTo>
                    <a:pt x="2381" y="1693"/>
                  </a:lnTo>
                  <a:lnTo>
                    <a:pt x="2381" y="6774"/>
                  </a:lnTo>
                  <a:lnTo>
                    <a:pt x="793" y="6774"/>
                  </a:lnTo>
                </a:path>
              </a:pathLst>
            </a:custGeom>
            <a:solidFill>
              <a:srgbClr val="ffff00"/>
            </a:solidFill>
            <a:ln w="9360">
              <a:solidFill>
                <a:srgbClr val="000000"/>
              </a:solidFill>
              <a:miter/>
            </a:ln>
          </p:spPr>
          <p:style>
            <a:lnRef idx="0"/>
            <a:fillRef idx="0"/>
            <a:effectRef idx="0"/>
            <a:fontRef idx="minor"/>
          </p:style>
        </p:sp>
        <p:sp>
          <p:nvSpPr>
            <p:cNvPr id="398" name="CustomShape 17"/>
            <p:cNvSpPr/>
            <p:nvPr/>
          </p:nvSpPr>
          <p:spPr>
            <a:xfrm>
              <a:off x="4724280" y="1445040"/>
              <a:ext cx="159984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Lift</a:t>
              </a:r>
              <a:endParaRPr b="0" lang="en-GB" sz="2400" spc="-1" strike="noStrike">
                <a:latin typeface="Arial"/>
              </a:endParaRPr>
            </a:p>
          </p:txBody>
        </p:sp>
      </p:grpSp>
      <p:grpSp>
        <p:nvGrpSpPr>
          <p:cNvPr id="399" name="Group 18"/>
          <p:cNvGrpSpPr/>
          <p:nvPr/>
        </p:nvGrpSpPr>
        <p:grpSpPr>
          <a:xfrm>
            <a:off x="5943600" y="3200400"/>
            <a:ext cx="3200040" cy="1373760"/>
            <a:chOff x="5943600" y="3200400"/>
            <a:chExt cx="3200040" cy="1373760"/>
          </a:xfrm>
        </p:grpSpPr>
        <p:sp>
          <p:nvSpPr>
            <p:cNvPr id="400" name="CustomShape 19"/>
            <p:cNvSpPr/>
            <p:nvPr/>
          </p:nvSpPr>
          <p:spPr>
            <a:xfrm>
              <a:off x="5943600" y="3200400"/>
              <a:ext cx="2514240" cy="1242720"/>
            </a:xfrm>
            <a:custGeom>
              <a:avLst/>
              <a:gdLst/>
              <a:ahLst/>
              <a:rect l="l" t="t" r="r" b="b"/>
              <a:pathLst>
                <a:path w="6987" h="3455">
                  <a:moveTo>
                    <a:pt x="6986" y="863"/>
                  </a:moveTo>
                  <a:lnTo>
                    <a:pt x="1746" y="863"/>
                  </a:lnTo>
                  <a:lnTo>
                    <a:pt x="1746" y="0"/>
                  </a:lnTo>
                  <a:lnTo>
                    <a:pt x="0" y="1727"/>
                  </a:lnTo>
                  <a:lnTo>
                    <a:pt x="1746" y="3454"/>
                  </a:lnTo>
                  <a:lnTo>
                    <a:pt x="1746" y="2590"/>
                  </a:lnTo>
                  <a:lnTo>
                    <a:pt x="6986" y="2590"/>
                  </a:lnTo>
                  <a:lnTo>
                    <a:pt x="6986" y="863"/>
                  </a:lnTo>
                </a:path>
              </a:pathLst>
            </a:custGeom>
            <a:solidFill>
              <a:srgbClr val="0066cc"/>
            </a:solidFill>
            <a:ln w="9360">
              <a:solidFill>
                <a:srgbClr val="000000"/>
              </a:solidFill>
              <a:miter/>
            </a:ln>
          </p:spPr>
          <p:style>
            <a:lnRef idx="0"/>
            <a:fillRef idx="0"/>
            <a:effectRef idx="0"/>
            <a:fontRef idx="minor"/>
          </p:style>
        </p:sp>
        <p:sp>
          <p:nvSpPr>
            <p:cNvPr id="401" name="CustomShape 20"/>
            <p:cNvSpPr/>
            <p:nvPr/>
          </p:nvSpPr>
          <p:spPr>
            <a:xfrm>
              <a:off x="6781680" y="4114800"/>
              <a:ext cx="236196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Head Wind</a:t>
              </a:r>
              <a:endParaRPr b="0" lang="en-GB" sz="2400" spc="-1" strike="noStrike">
                <a:latin typeface="Arial"/>
              </a:endParaRPr>
            </a:p>
          </p:txBody>
        </p:sp>
      </p:grpSp>
      <p:grpSp>
        <p:nvGrpSpPr>
          <p:cNvPr id="402" name="Group 21"/>
          <p:cNvGrpSpPr/>
          <p:nvPr/>
        </p:nvGrpSpPr>
        <p:grpSpPr>
          <a:xfrm>
            <a:off x="5257800" y="4343040"/>
            <a:ext cx="4854960" cy="1895400"/>
            <a:chOff x="5257800" y="4343040"/>
            <a:chExt cx="4854960" cy="1895400"/>
          </a:xfrm>
        </p:grpSpPr>
        <p:sp>
          <p:nvSpPr>
            <p:cNvPr id="403" name="CustomShape 22"/>
            <p:cNvSpPr/>
            <p:nvPr/>
          </p:nvSpPr>
          <p:spPr>
            <a:xfrm rot="17377800">
              <a:off x="6026400" y="4071600"/>
              <a:ext cx="1142640" cy="2437920"/>
            </a:xfrm>
            <a:custGeom>
              <a:avLst/>
              <a:gdLst/>
              <a:ahLst/>
              <a:rect l="l" t="t" r="r" b="b"/>
              <a:pathLst>
                <a:path w="3178" h="6775">
                  <a:moveTo>
                    <a:pt x="800" y="6774"/>
                  </a:moveTo>
                  <a:lnTo>
                    <a:pt x="794" y="1694"/>
                  </a:lnTo>
                  <a:lnTo>
                    <a:pt x="0" y="1695"/>
                  </a:lnTo>
                  <a:lnTo>
                    <a:pt x="1587" y="0"/>
                  </a:lnTo>
                  <a:lnTo>
                    <a:pt x="3177" y="1691"/>
                  </a:lnTo>
                  <a:lnTo>
                    <a:pt x="2382" y="1691"/>
                  </a:lnTo>
                  <a:lnTo>
                    <a:pt x="2389" y="6773"/>
                  </a:lnTo>
                  <a:lnTo>
                    <a:pt x="800" y="6774"/>
                  </a:lnTo>
                </a:path>
              </a:pathLst>
            </a:custGeom>
            <a:solidFill>
              <a:srgbClr val="00ffff"/>
            </a:solidFill>
            <a:ln w="9360">
              <a:solidFill>
                <a:srgbClr val="000000"/>
              </a:solidFill>
              <a:miter/>
            </a:ln>
          </p:spPr>
          <p:style>
            <a:lnRef idx="0"/>
            <a:fillRef idx="0"/>
            <a:effectRef idx="0"/>
            <a:fontRef idx="minor"/>
          </p:style>
        </p:sp>
        <p:sp>
          <p:nvSpPr>
            <p:cNvPr id="404" name="CustomShape 23"/>
            <p:cNvSpPr/>
            <p:nvPr/>
          </p:nvSpPr>
          <p:spPr>
            <a:xfrm rot="20077800">
              <a:off x="7839000" y="5197680"/>
              <a:ext cx="2285640" cy="4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0" lang="en-US" sz="2400" spc="-1" strike="noStrike">
                  <a:solidFill>
                    <a:srgbClr val="000000"/>
                  </a:solidFill>
                  <a:latin typeface="Arial"/>
                  <a:ea typeface="DejaVu Sans"/>
                </a:rPr>
                <a:t>Apparent Wind</a:t>
              </a:r>
              <a:endParaRPr b="0" lang="en-GB" sz="2400" spc="-1" strike="noStrike">
                <a:latin typeface="Arial"/>
              </a:endParaRPr>
            </a:p>
          </p:txBody>
        </p:sp>
      </p:grpSp>
      <p:grpSp>
        <p:nvGrpSpPr>
          <p:cNvPr id="405" name="Group 24"/>
          <p:cNvGrpSpPr/>
          <p:nvPr/>
        </p:nvGrpSpPr>
        <p:grpSpPr>
          <a:xfrm>
            <a:off x="1715760" y="2189880"/>
            <a:ext cx="3480840" cy="2716560"/>
            <a:chOff x="1715760" y="2189880"/>
            <a:chExt cx="3480840" cy="2716560"/>
          </a:xfrm>
        </p:grpSpPr>
        <p:sp>
          <p:nvSpPr>
            <p:cNvPr id="406" name="CustomShape 25"/>
            <p:cNvSpPr/>
            <p:nvPr/>
          </p:nvSpPr>
          <p:spPr>
            <a:xfrm rot="20768400">
              <a:off x="1793880" y="3034800"/>
              <a:ext cx="3279600" cy="1045800"/>
            </a:xfrm>
            <a:custGeom>
              <a:avLst/>
              <a:gdLst/>
              <a:ahLst/>
              <a:rect l="l" t="t" r="r" b="b"/>
              <a:pathLst>
                <a:path w="9110" h="2907">
                  <a:moveTo>
                    <a:pt x="0" y="0"/>
                  </a:moveTo>
                  <a:lnTo>
                    <a:pt x="9110" y="2907"/>
                  </a:lnTo>
                  <a:lnTo>
                    <a:pt x="0" y="0"/>
                  </a:lnTo>
                </a:path>
              </a:pathLst>
            </a:custGeom>
            <a:solidFill>
              <a:srgbClr val="663300"/>
            </a:solidFill>
            <a:ln w="9360">
              <a:solidFill>
                <a:srgbClr val="000000"/>
              </a:solidFill>
              <a:miter/>
            </a:ln>
          </p:spPr>
          <p:style>
            <a:lnRef idx="0"/>
            <a:fillRef idx="0"/>
            <a:effectRef idx="0"/>
            <a:fontRef idx="minor"/>
          </p:style>
        </p:sp>
        <p:sp>
          <p:nvSpPr>
            <p:cNvPr id="407" name="CustomShape 26"/>
            <p:cNvSpPr/>
            <p:nvPr/>
          </p:nvSpPr>
          <p:spPr>
            <a:xfrm rot="20168400">
              <a:off x="1906920" y="2748240"/>
              <a:ext cx="3098520" cy="1599840"/>
            </a:xfrm>
            <a:custGeom>
              <a:avLst/>
              <a:gdLst/>
              <a:ahLst/>
              <a:rect l="l" t="t" r="r" b="b"/>
              <a:pathLst>
                <a:path w="1952" h="1008">
                  <a:moveTo>
                    <a:pt x="1920" y="1008"/>
                  </a:moveTo>
                  <a:cubicBezTo>
                    <a:pt x="1936" y="912"/>
                    <a:pt x="1952" y="816"/>
                    <a:pt x="1920" y="720"/>
                  </a:cubicBezTo>
                  <a:cubicBezTo>
                    <a:pt x="1888" y="624"/>
                    <a:pt x="1840" y="512"/>
                    <a:pt x="1728" y="432"/>
                  </a:cubicBezTo>
                  <a:cubicBezTo>
                    <a:pt x="1616" y="352"/>
                    <a:pt x="1536" y="312"/>
                    <a:pt x="1248" y="240"/>
                  </a:cubicBezTo>
                  <a:cubicBezTo>
                    <a:pt x="960" y="168"/>
                    <a:pt x="480" y="84"/>
                    <a:pt x="0" y="0"/>
                  </a:cubicBezTo>
                </a:path>
              </a:pathLst>
            </a:custGeom>
            <a:solidFill>
              <a:srgbClr val="663300"/>
            </a:solidFill>
            <a:ln w="9360">
              <a:solidFill>
                <a:srgbClr val="000000"/>
              </a:solidFill>
              <a:round/>
            </a:ln>
          </p:spPr>
          <p:style>
            <a:lnRef idx="0"/>
            <a:fillRef idx="0"/>
            <a:effectRef idx="0"/>
            <a:fontRef idx="minor"/>
          </p:style>
        </p:sp>
      </p:grpSp>
    </p:spTree>
  </p:cSld>
  <mc:AlternateContent>
    <mc:Choice Requires="p14">
      <p:transition spd="slow" p14:dur="2000"/>
    </mc:Choice>
    <mc:Fallback>
      <p:transition spd="slow"/>
    </mc:Fallback>
  </mc:AlternateContent>
  <p:timing>
    <p:tnLst>
      <p:par>
        <p:cTn id="108" dur="indefinite" restart="never" nodeType="tmRoot">
          <p:childTnLst>
            <p:seq>
              <p:cTn id="109" dur="indefinite" nodeType="mainSeq">
                <p:childTnLst>
                  <p:par>
                    <p:cTn id="110" fill="hold">
                      <p:stCondLst>
                        <p:cond delay="indefinite"/>
                      </p:stCondLst>
                      <p:childTnLst>
                        <p:par>
                          <p:cTn id="111" fill="hold">
                            <p:stCondLst>
                              <p:cond delay="0"/>
                            </p:stCondLst>
                            <p:childTnLst>
                              <p:par>
                                <p:cTn id="112" nodeType="clickEffect" fill="hold" presetClass="exit" presetID="22" presetSubtype="8">
                                  <p:stCondLst>
                                    <p:cond delay="0"/>
                                  </p:stCondLst>
                                  <p:childTnLst>
                                    <p:animEffect filter="wipe(left)" transition="out">
                                      <p:cBhvr additive="repl">
                                        <p:cTn id="113" dur="500"/>
                                        <p:tgtEl>
                                          <p:spTgt spid="390"/>
                                        </p:tgtEl>
                                      </p:cBhvr>
                                    </p:animEffect>
                                    <p:set>
                                      <p:cBhvr>
                                        <p:cTn id="114" dur="1" fill="hold">
                                          <p:stCondLst>
                                            <p:cond delay="499"/>
                                          </p:stCondLst>
                                        </p:cTn>
                                        <p:tgtEl>
                                          <p:spTgt spid="390"/>
                                        </p:tgtEl>
                                        <p:attrNameLst>
                                          <p:attrName>style.visibility</p:attrName>
                                        </p:attrNameLst>
                                      </p:cBhvr>
                                      <p:to>
                                        <p:strVal val="hidden"/>
                                      </p:to>
                                    </p:set>
                                  </p:childTnLst>
                                </p:cTn>
                              </p:par>
                              <p:par>
                                <p:cTn id="115" nodeType="withEffect" fill="hold" presetClass="entr" presetID="22" presetSubtype="8">
                                  <p:stCondLst>
                                    <p:cond delay="0"/>
                                  </p:stCondLst>
                                  <p:childTnLst>
                                    <p:set>
                                      <p:cBhvr>
                                        <p:cTn id="116" dur="1" fill="hold">
                                          <p:stCondLst>
                                            <p:cond delay="0"/>
                                          </p:stCondLst>
                                        </p:cTn>
                                        <p:tgtEl>
                                          <p:spTgt spid="399"/>
                                        </p:tgtEl>
                                        <p:attrNameLst>
                                          <p:attrName>style.visibility</p:attrName>
                                        </p:attrNameLst>
                                      </p:cBhvr>
                                      <p:to>
                                        <p:strVal val="visible"/>
                                      </p:to>
                                    </p:set>
                                    <p:animEffect filter="wipe(left)" transition="in">
                                      <p:cBhvr additive="repl">
                                        <p:cTn id="117" dur="500"/>
                                        <p:tgtEl>
                                          <p:spTgt spid="399"/>
                                        </p:tgtEl>
                                      </p:cBhvr>
                                    </p:animEffect>
                                  </p:childTnLst>
                                </p:cTn>
                              </p:par>
                            </p:childTnLst>
                          </p:cTn>
                        </p:par>
                      </p:childTnLst>
                    </p:cTn>
                  </p:par>
                  <p:par>
                    <p:cTn id="118" fill="hold">
                      <p:stCondLst>
                        <p:cond delay="indefinite"/>
                      </p:stCondLst>
                      <p:childTnLst>
                        <p:par>
                          <p:cTn id="119" fill="hold">
                            <p:stCondLst>
                              <p:cond delay="0"/>
                            </p:stCondLst>
                            <p:childTnLst>
                              <p:par>
                                <p:cTn id="120" nodeType="clickEffect" fill="hold" presetClass="exit" presetID="10">
                                  <p:stCondLst>
                                    <p:cond delay="0"/>
                                  </p:stCondLst>
                                  <p:childTnLst>
                                    <p:animEffect filter="fade" transition="out">
                                      <p:cBhvr additive="repl">
                                        <p:cTn id="121" dur="800"/>
                                        <p:tgtEl>
                                          <p:spTgt spid="393"/>
                                        </p:tgtEl>
                                      </p:cBhvr>
                                    </p:animEffect>
                                    <p:set>
                                      <p:cBhvr>
                                        <p:cTn id="122" fill="hold">
                                          <p:stCondLst>
                                            <p:cond delay="799"/>
                                          </p:stCondLst>
                                        </p:cTn>
                                        <p:tgtEl>
                                          <p:spTgt spid="393"/>
                                        </p:tgtEl>
                                        <p:attrNameLst>
                                          <p:attrName>style.visibility</p:attrName>
                                        </p:attrNameLst>
                                      </p:cBhvr>
                                      <p:to>
                                        <p:strVal val="hidden"/>
                                      </p:to>
                                    </p:set>
                                  </p:childTnLst>
                                </p:cTn>
                              </p:par>
                              <p:par>
                                <p:cTn id="123" nodeType="withEffect" fill="hold" presetClass="entr" presetID="10">
                                  <p:stCondLst>
                                    <p:cond delay="0"/>
                                  </p:stCondLst>
                                  <p:childTnLst>
                                    <p:set>
                                      <p:cBhvr>
                                        <p:cTn id="124" dur="1" fill="hold">
                                          <p:stCondLst>
                                            <p:cond delay="0"/>
                                          </p:stCondLst>
                                        </p:cTn>
                                        <p:tgtEl>
                                          <p:spTgt spid="402"/>
                                        </p:tgtEl>
                                        <p:attrNameLst>
                                          <p:attrName>style.visibility</p:attrName>
                                        </p:attrNameLst>
                                      </p:cBhvr>
                                      <p:to>
                                        <p:strVal val="visible"/>
                                      </p:to>
                                    </p:set>
                                    <p:animEffect filter="fade" transition="in">
                                      <p:cBhvr additive="repl">
                                        <p:cTn id="125" dur="2000"/>
                                        <p:tgtEl>
                                          <p:spTgt spid="402"/>
                                        </p:tgtEl>
                                      </p:cBhvr>
                                    </p:animEffect>
                                  </p:childTnLst>
                                </p:cTn>
                              </p:par>
                            </p:childTnLst>
                          </p:cTn>
                        </p:par>
                      </p:childTnLst>
                    </p:cTn>
                  </p:par>
                  <p:par>
                    <p:cTn id="126" fill="hold">
                      <p:stCondLst>
                        <p:cond delay="indefinite"/>
                      </p:stCondLst>
                      <p:childTnLst>
                        <p:par>
                          <p:cTn id="127" fill="hold">
                            <p:stCondLst>
                              <p:cond delay="0"/>
                            </p:stCondLst>
                            <p:childTnLst>
                              <p:par>
                                <p:cTn id="128" nodeType="clickEffect" fill="hold" presetClass="exit" presetID="10">
                                  <p:stCondLst>
                                    <p:cond delay="0"/>
                                  </p:stCondLst>
                                  <p:childTnLst>
                                    <p:animEffect filter="fade" transition="out">
                                      <p:cBhvr additive="repl">
                                        <p:cTn id="129" dur="2000"/>
                                        <p:tgtEl>
                                          <p:spTgt spid="384"/>
                                        </p:tgtEl>
                                      </p:cBhvr>
                                    </p:animEffect>
                                    <p:set>
                                      <p:cBhvr>
                                        <p:cTn id="130" dur="1" fill="hold">
                                          <p:stCondLst>
                                            <p:cond delay="1999"/>
                                          </p:stCondLst>
                                        </p:cTn>
                                        <p:tgtEl>
                                          <p:spTgt spid="384"/>
                                        </p:tgtEl>
                                        <p:attrNameLst>
                                          <p:attrName>style.visibility</p:attrName>
                                        </p:attrNameLst>
                                      </p:cBhvr>
                                      <p:to>
                                        <p:strVal val="hidden"/>
                                      </p:to>
                                    </p:set>
                                  </p:childTnLst>
                                </p:cTn>
                              </p:par>
                              <p:par>
                                <p:cTn id="131" nodeType="withEffect" fill="hold" presetClass="entr" presetID="10">
                                  <p:stCondLst>
                                    <p:cond delay="0"/>
                                  </p:stCondLst>
                                  <p:childTnLst>
                                    <p:set>
                                      <p:cBhvr>
                                        <p:cTn id="132" dur="1" fill="hold">
                                          <p:stCondLst>
                                            <p:cond delay="0"/>
                                          </p:stCondLst>
                                        </p:cTn>
                                        <p:tgtEl>
                                          <p:spTgt spid="405"/>
                                        </p:tgtEl>
                                        <p:attrNameLst>
                                          <p:attrName>style.visibility</p:attrName>
                                        </p:attrNameLst>
                                      </p:cBhvr>
                                      <p:to>
                                        <p:strVal val="visible"/>
                                      </p:to>
                                    </p:set>
                                    <p:animEffect filter="fade" transition="in">
                                      <p:cBhvr additive="repl">
                                        <p:cTn id="133" dur="2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0" y="0"/>
            <a:ext cx="10076400" cy="7941240"/>
          </a:xfrm>
          <a:custGeom>
            <a:avLst/>
            <a:gdLst/>
            <a:ahLst/>
            <a:rect l="l" t="t" r="r" b="b"/>
            <a:pathLst>
              <a:path w="27991" h="22060">
                <a:moveTo>
                  <a:pt x="0" y="0"/>
                </a:moveTo>
                <a:lnTo>
                  <a:pt x="27990" y="0"/>
                </a:lnTo>
                <a:lnTo>
                  <a:pt x="27990" y="22059"/>
                </a:lnTo>
                <a:lnTo>
                  <a:pt x="0" y="22059"/>
                </a:lnTo>
                <a:lnTo>
                  <a:pt x="0" y="0"/>
                </a:lnTo>
                <a:close/>
              </a:path>
            </a:pathLst>
          </a:custGeom>
          <a:solidFill>
            <a:srgbClr val="ffffff"/>
          </a:solidFill>
          <a:ln>
            <a:noFill/>
          </a:ln>
        </p:spPr>
        <p:style>
          <a:lnRef idx="0"/>
          <a:fillRef idx="0"/>
          <a:effectRef idx="0"/>
          <a:fontRef idx="minor"/>
        </p:style>
      </p:sp>
      <p:sp>
        <p:nvSpPr>
          <p:cNvPr id="409" name="CustomShape 2"/>
          <p:cNvSpPr/>
          <p:nvPr/>
        </p:nvSpPr>
        <p:spPr>
          <a:xfrm>
            <a:off x="0" y="0"/>
            <a:ext cx="10077840" cy="7941240"/>
          </a:xfrm>
          <a:custGeom>
            <a:avLst/>
            <a:gdLst/>
            <a:ahLst/>
            <a:rect l="l" t="t" r="r" b="b"/>
            <a:pathLst>
              <a:path w="27995" h="22060">
                <a:moveTo>
                  <a:pt x="0" y="0"/>
                </a:moveTo>
                <a:lnTo>
                  <a:pt x="27994" y="0"/>
                </a:lnTo>
                <a:lnTo>
                  <a:pt x="27994" y="22059"/>
                </a:lnTo>
                <a:lnTo>
                  <a:pt x="0" y="22059"/>
                </a:lnTo>
                <a:lnTo>
                  <a:pt x="0" y="0"/>
                </a:lnTo>
                <a:close/>
              </a:path>
            </a:pathLst>
          </a:custGeom>
          <a:solidFill>
            <a:srgbClr val="ffffff"/>
          </a:solidFill>
          <a:ln>
            <a:noFill/>
          </a:ln>
        </p:spPr>
        <p:style>
          <a:lnRef idx="0"/>
          <a:fillRef idx="0"/>
          <a:effectRef idx="0"/>
          <a:fontRef idx="minor"/>
        </p:style>
      </p:sp>
      <p:sp>
        <p:nvSpPr>
          <p:cNvPr id="410" name="CustomShape 3"/>
          <p:cNvSpPr/>
          <p:nvPr/>
        </p:nvSpPr>
        <p:spPr>
          <a:xfrm>
            <a:off x="2176920" y="234360"/>
            <a:ext cx="5713200" cy="876960"/>
          </a:xfrm>
          <a:custGeom>
            <a:avLst/>
            <a:gdLst/>
            <a:ahLst/>
            <a:rect l="l" t="t" r="r" b="b"/>
            <a:pathLst>
              <a:path w="15871" h="2437">
                <a:moveTo>
                  <a:pt x="0" y="0"/>
                </a:moveTo>
                <a:lnTo>
                  <a:pt x="15870" y="0"/>
                </a:lnTo>
                <a:lnTo>
                  <a:pt x="15870" y="2436"/>
                </a:lnTo>
                <a:lnTo>
                  <a:pt x="0" y="2436"/>
                </a:lnTo>
                <a:lnTo>
                  <a:pt x="0" y="0"/>
                </a:lnTo>
                <a:close/>
              </a:path>
            </a:pathLst>
          </a:custGeom>
          <a:noFill/>
          <a:ln w="9000">
            <a:solidFill>
              <a:srgbClr val="000000"/>
            </a:solidFill>
            <a:round/>
          </a:ln>
        </p:spPr>
        <p:style>
          <a:lnRef idx="0"/>
          <a:fillRef idx="0"/>
          <a:effectRef idx="0"/>
          <a:fontRef idx="minor"/>
        </p:style>
      </p:sp>
      <p:pic>
        <p:nvPicPr>
          <p:cNvPr id="411" name="" descr=""/>
          <p:cNvPicPr/>
          <p:nvPr/>
        </p:nvPicPr>
        <p:blipFill>
          <a:blip r:embed="rId1"/>
          <a:stretch/>
        </p:blipFill>
        <p:spPr>
          <a:xfrm>
            <a:off x="722160" y="1816920"/>
            <a:ext cx="8568720" cy="4271400"/>
          </a:xfrm>
          <a:prstGeom prst="rect">
            <a:avLst/>
          </a:prstGeom>
          <a:ln>
            <a:noFill/>
          </a:ln>
        </p:spPr>
      </p:pic>
      <p:sp>
        <p:nvSpPr>
          <p:cNvPr id="412" name="CustomShape 4"/>
          <p:cNvSpPr/>
          <p:nvPr/>
        </p:nvSpPr>
        <p:spPr>
          <a:xfrm>
            <a:off x="2367360" y="333000"/>
            <a:ext cx="5343480" cy="621360"/>
          </a:xfrm>
          <a:prstGeom prst="rect">
            <a:avLst/>
          </a:prstGeom>
          <a:noFill/>
          <a:ln>
            <a:noFill/>
          </a:ln>
        </p:spPr>
        <p:style>
          <a:lnRef idx="0"/>
          <a:fillRef idx="0"/>
          <a:effectRef idx="0"/>
          <a:fontRef idx="minor"/>
        </p:style>
        <p:txBody>
          <a:bodyPr lIns="0" rIns="0" tIns="0" bIns="0">
            <a:noAutofit/>
          </a:bodyPr>
          <a:p>
            <a:pPr>
              <a:lnSpc>
                <a:spcPct val="100000"/>
              </a:lnSpc>
            </a:pPr>
            <a:r>
              <a:rPr b="1" lang="en-US" sz="4000" spc="-1" strike="noStrike">
                <a:solidFill>
                  <a:srgbClr val="000000"/>
                </a:solidFill>
                <a:latin typeface="Verdana"/>
              </a:rPr>
              <a:t>How Many Blades?</a:t>
            </a:r>
            <a:endParaRPr b="0" lang="en-GB" sz="4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5922360" y="7149960"/>
            <a:ext cx="4136040" cy="30816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en-US" sz="1400" spc="-1" strike="noStrike">
                <a:latin typeface="Verdana"/>
              </a:rPr>
              <a:t>Blades</a:t>
            </a:r>
            <a:endParaRPr b="0" lang="en-GB" sz="1400" spc="-1" strike="noStrike">
              <a:latin typeface="Arial"/>
            </a:endParaRPr>
          </a:p>
        </p:txBody>
      </p:sp>
      <p:sp>
        <p:nvSpPr>
          <p:cNvPr id="414" name="CustomShape 2"/>
          <p:cNvSpPr/>
          <p:nvPr/>
        </p:nvSpPr>
        <p:spPr>
          <a:xfrm>
            <a:off x="457200" y="228600"/>
            <a:ext cx="9372240" cy="70740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000" spc="-1" strike="noStrike">
                <a:latin typeface="Verdana"/>
              </a:rPr>
              <a:t>Hugh Piggott Blade Design</a:t>
            </a:r>
            <a:endParaRPr b="0" lang="en-GB" sz="4000" spc="-1" strike="noStrike">
              <a:latin typeface="Arial"/>
            </a:endParaRPr>
          </a:p>
        </p:txBody>
      </p:sp>
      <p:sp>
        <p:nvSpPr>
          <p:cNvPr id="415" name="CustomShape 3"/>
          <p:cNvSpPr/>
          <p:nvPr/>
        </p:nvSpPr>
        <p:spPr>
          <a:xfrm>
            <a:off x="1066680" y="835560"/>
            <a:ext cx="3657240" cy="70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416" name="" descr=""/>
          <p:cNvPicPr/>
          <p:nvPr/>
        </p:nvPicPr>
        <p:blipFill>
          <a:blip r:embed="rId1">
            <a:alphaModFix amt="20000"/>
          </a:blip>
          <a:stretch/>
        </p:blipFill>
        <p:spPr>
          <a:xfrm>
            <a:off x="1143000" y="1927440"/>
            <a:ext cx="7772040" cy="4473000"/>
          </a:xfrm>
          <a:prstGeom prst="rect">
            <a:avLst/>
          </a:prstGeom>
          <a:ln>
            <a:noFill/>
          </a:ln>
        </p:spPr>
      </p:pic>
      <p:sp>
        <p:nvSpPr>
          <p:cNvPr id="417" name="CustomShape 4"/>
          <p:cNvSpPr/>
          <p:nvPr/>
        </p:nvSpPr>
        <p:spPr>
          <a:xfrm>
            <a:off x="2743200" y="7315200"/>
            <a:ext cx="5257440" cy="23184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en-US" sz="1000" spc="-1" strike="noStrike">
                <a:latin typeface="Arial"/>
              </a:rPr>
              <a:t>Hugh Piggott – Wind Turbine Recipe Book</a:t>
            </a:r>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CustomShape 1"/>
          <p:cNvSpPr/>
          <p:nvPr/>
        </p:nvSpPr>
        <p:spPr>
          <a:xfrm>
            <a:off x="1828800" y="120960"/>
            <a:ext cx="629748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Contents</a:t>
            </a:r>
            <a:endParaRPr b="0" lang="en-GB" sz="3200" spc="-1" strike="noStrike">
              <a:latin typeface="Arial"/>
            </a:endParaRPr>
          </a:p>
        </p:txBody>
      </p:sp>
      <p:sp>
        <p:nvSpPr>
          <p:cNvPr id="275" name="CustomShape 2"/>
          <p:cNvSpPr/>
          <p:nvPr/>
        </p:nvSpPr>
        <p:spPr>
          <a:xfrm>
            <a:off x="2307600" y="1600200"/>
            <a:ext cx="5007240" cy="3297960"/>
          </a:xfrm>
          <a:prstGeom prst="rect">
            <a:avLst/>
          </a:prstGeom>
          <a:noFill/>
          <a:ln>
            <a:noFill/>
          </a:ln>
        </p:spPr>
        <p:style>
          <a:lnRef idx="0"/>
          <a:fillRef idx="0"/>
          <a:effectRef idx="0"/>
          <a:fontRef idx="minor"/>
        </p:style>
        <p:txBody>
          <a:bodyPr lIns="90000" rIns="90000" tIns="45000" bIns="45000">
            <a:noAutofit/>
          </a:bodyPr>
          <a:p>
            <a:pPr marL="216000" indent="-216000">
              <a:lnSpc>
                <a:spcPct val="100000"/>
              </a:lnSpc>
              <a:spcBef>
                <a:spcPts val="1417"/>
              </a:spcBef>
              <a:buClr>
                <a:srgbClr val="000000"/>
              </a:buClr>
              <a:buSzPct val="45000"/>
              <a:buFont typeface="Wingdings" charset="2"/>
              <a:buChar char=""/>
            </a:pPr>
            <a:r>
              <a:rPr b="1" lang="en-US" sz="2600" spc="-1" strike="noStrike">
                <a:latin typeface="Arial"/>
              </a:rPr>
              <a:t>Introductions</a:t>
            </a:r>
            <a:endParaRPr b="0" lang="en-GB" sz="2600" spc="-1" strike="noStrike">
              <a:latin typeface="Arial"/>
            </a:endParaRPr>
          </a:p>
          <a:p>
            <a:pPr marL="216000" indent="-216000">
              <a:lnSpc>
                <a:spcPct val="100000"/>
              </a:lnSpc>
              <a:spcBef>
                <a:spcPts val="1417"/>
              </a:spcBef>
              <a:buClr>
                <a:srgbClr val="000000"/>
              </a:buClr>
              <a:buSzPct val="45000"/>
              <a:buFont typeface="Wingdings" charset="2"/>
              <a:buChar char=""/>
            </a:pPr>
            <a:r>
              <a:rPr b="1" lang="en-US" sz="2600" spc="-1" strike="noStrike">
                <a:latin typeface="Arial"/>
              </a:rPr>
              <a:t>V3 Power</a:t>
            </a:r>
            <a:endParaRPr b="0" lang="en-GB" sz="2600" spc="-1" strike="noStrike">
              <a:latin typeface="Arial"/>
            </a:endParaRPr>
          </a:p>
          <a:p>
            <a:pPr marL="216000" indent="-216000">
              <a:lnSpc>
                <a:spcPct val="100000"/>
              </a:lnSpc>
              <a:spcBef>
                <a:spcPts val="1417"/>
              </a:spcBef>
              <a:buClr>
                <a:srgbClr val="000000"/>
              </a:buClr>
              <a:buSzPct val="45000"/>
              <a:buFont typeface="Wingdings" charset="2"/>
              <a:buChar char=""/>
            </a:pPr>
            <a:r>
              <a:rPr b="1" lang="en-US" sz="2600" spc="-1" strike="noStrike">
                <a:latin typeface="Arial"/>
              </a:rPr>
              <a:t>The Hugh Piggott Turbine</a:t>
            </a:r>
            <a:endParaRPr b="0" lang="en-GB" sz="2600" spc="-1" strike="noStrike">
              <a:latin typeface="Arial"/>
            </a:endParaRPr>
          </a:p>
          <a:p>
            <a:pPr marL="216000" indent="-216000">
              <a:lnSpc>
                <a:spcPct val="100000"/>
              </a:lnSpc>
              <a:spcBef>
                <a:spcPts val="1417"/>
              </a:spcBef>
              <a:buClr>
                <a:srgbClr val="000000"/>
              </a:buClr>
              <a:buSzPct val="45000"/>
              <a:buFont typeface="Wingdings" charset="2"/>
              <a:buChar char=""/>
            </a:pPr>
            <a:r>
              <a:rPr b="1" lang="en-US" sz="2600" spc="-1" strike="noStrike">
                <a:latin typeface="Arial"/>
              </a:rPr>
              <a:t>Blade theory</a:t>
            </a:r>
            <a:endParaRPr b="0" lang="en-GB" sz="2600" spc="-1" strike="noStrike">
              <a:latin typeface="Arial"/>
            </a:endParaRPr>
          </a:p>
          <a:p>
            <a:pPr marL="216000" indent="-216000">
              <a:lnSpc>
                <a:spcPct val="100000"/>
              </a:lnSpc>
              <a:spcBef>
                <a:spcPts val="1417"/>
              </a:spcBef>
              <a:buClr>
                <a:srgbClr val="000000"/>
              </a:buClr>
              <a:buSzPct val="45000"/>
              <a:buFont typeface="Wingdings" charset="2"/>
              <a:buChar char=""/>
            </a:pPr>
            <a:r>
              <a:rPr b="1" lang="en-US" sz="2600" spc="-1" strike="noStrike">
                <a:latin typeface="Arial"/>
              </a:rPr>
              <a:t>Alternator theory</a:t>
            </a:r>
            <a:endParaRPr b="0" lang="en-GB" sz="2600" spc="-1" strike="noStrike">
              <a:latin typeface="Arial"/>
            </a:endParaRPr>
          </a:p>
          <a:p>
            <a:pPr>
              <a:lnSpc>
                <a:spcPct val="100000"/>
              </a:lnSpc>
            </a:pPr>
            <a:endParaRPr b="0" lang="en-GB" sz="2600" spc="-1" strike="noStrike">
              <a:latin typeface="Arial"/>
            </a:endParaRPr>
          </a:p>
          <a:p>
            <a:pPr>
              <a:lnSpc>
                <a:spcPct val="100000"/>
              </a:lnSpc>
            </a:pPr>
            <a:endParaRPr b="0" lang="en-GB" sz="2600" spc="-1" strike="noStrike">
              <a:latin typeface="Arial"/>
            </a:endParaRPr>
          </a:p>
        </p:txBody>
      </p:sp>
      <p:pic>
        <p:nvPicPr>
          <p:cNvPr id="276" name="" descr=""/>
          <p:cNvPicPr/>
          <p:nvPr/>
        </p:nvPicPr>
        <p:blipFill>
          <a:blip r:embed="rId1">
            <a:alphaModFix amt="20000"/>
          </a:blip>
          <a:stretch/>
        </p:blipFill>
        <p:spPr>
          <a:xfrm>
            <a:off x="3478320" y="4800600"/>
            <a:ext cx="2693520" cy="254268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5922360" y="7149960"/>
            <a:ext cx="4136040" cy="30816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en-US" sz="1400" spc="-1" strike="noStrike">
                <a:latin typeface="Verdana"/>
              </a:rPr>
              <a:t>Blades</a:t>
            </a:r>
            <a:endParaRPr b="0" lang="en-GB" sz="1400" spc="-1" strike="noStrike">
              <a:latin typeface="Arial"/>
            </a:endParaRPr>
          </a:p>
        </p:txBody>
      </p:sp>
      <p:sp>
        <p:nvSpPr>
          <p:cNvPr id="419" name="CustomShape 2"/>
          <p:cNvSpPr/>
          <p:nvPr/>
        </p:nvSpPr>
        <p:spPr>
          <a:xfrm>
            <a:off x="457200" y="228600"/>
            <a:ext cx="9372240" cy="70740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000" spc="-1" strike="noStrike">
                <a:latin typeface="Verdana"/>
              </a:rPr>
              <a:t>Blade Carving - The Drop</a:t>
            </a:r>
            <a:endParaRPr b="0" lang="en-GB" sz="4000" spc="-1" strike="noStrike">
              <a:latin typeface="Arial"/>
            </a:endParaRPr>
          </a:p>
        </p:txBody>
      </p:sp>
      <p:sp>
        <p:nvSpPr>
          <p:cNvPr id="420" name="CustomShape 3"/>
          <p:cNvSpPr/>
          <p:nvPr/>
        </p:nvSpPr>
        <p:spPr>
          <a:xfrm>
            <a:off x="1066680" y="835560"/>
            <a:ext cx="3657240" cy="70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21" name="CustomShape 4"/>
          <p:cNvSpPr/>
          <p:nvPr/>
        </p:nvSpPr>
        <p:spPr>
          <a:xfrm>
            <a:off x="11607480" y="11470680"/>
            <a:ext cx="9393480" cy="3452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latin typeface="Verdana"/>
              </a:rPr>
              <a:t> </a:t>
            </a:r>
            <a:r>
              <a:rPr b="0" lang="en-US" sz="2200" spc="-1" strike="noStrike">
                <a:latin typeface="Verdana"/>
              </a:rPr>
              <a:t>Hugh's design is a trade-off between efficiency and ease of manufacture</a:t>
            </a:r>
            <a:endParaRPr b="0" lang="en-GB" sz="2200" spc="-1" strike="noStrike">
              <a:latin typeface="Arial"/>
            </a:endParaRPr>
          </a:p>
          <a:p>
            <a:pPr>
              <a:lnSpc>
                <a:spcPct val="100000"/>
              </a:lnSpc>
            </a:pPr>
            <a:r>
              <a:rPr b="0" lang="en-US" sz="2200" spc="-1" strike="noStrike">
                <a:latin typeface="Verdana"/>
              </a:rPr>
              <a:t> </a:t>
            </a:r>
            <a:r>
              <a:rPr b="0" lang="en-US" sz="2200" spc="-1" strike="noStrike">
                <a:latin typeface="Verdana"/>
              </a:rPr>
              <a:t>To carve a blade from a straight plank of wood we must first cut it into a tapering shape – this is to reduce the drag force where it is spinning fastest</a:t>
            </a:r>
            <a:endParaRPr b="0" lang="en-GB" sz="2200" spc="-1" strike="noStrike">
              <a:latin typeface="Arial"/>
            </a:endParaRPr>
          </a:p>
        </p:txBody>
      </p:sp>
      <p:sp>
        <p:nvSpPr>
          <p:cNvPr id="422" name="CustomShape 5"/>
          <p:cNvSpPr/>
          <p:nvPr/>
        </p:nvSpPr>
        <p:spPr>
          <a:xfrm>
            <a:off x="2743560" y="7315560"/>
            <a:ext cx="5257440" cy="23184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en-US" sz="1000" spc="-1" strike="noStrike">
                <a:latin typeface="Arial"/>
              </a:rPr>
              <a:t>Hugh Piggott – Wind Turbine Recipe Book</a:t>
            </a:r>
            <a:endParaRPr b="0" lang="en-GB" sz="1000" spc="-1" strike="noStrike">
              <a:latin typeface="Arial"/>
            </a:endParaRPr>
          </a:p>
        </p:txBody>
      </p:sp>
      <p:pic>
        <p:nvPicPr>
          <p:cNvPr id="423" name="" descr=""/>
          <p:cNvPicPr/>
          <p:nvPr/>
        </p:nvPicPr>
        <p:blipFill>
          <a:blip r:embed="rId1">
            <a:alphaModFix amt="20000"/>
          </a:blip>
          <a:stretch/>
        </p:blipFill>
        <p:spPr>
          <a:xfrm>
            <a:off x="5142240" y="1143000"/>
            <a:ext cx="4230000" cy="2989440"/>
          </a:xfrm>
          <a:prstGeom prst="rect">
            <a:avLst/>
          </a:prstGeom>
          <a:ln>
            <a:noFill/>
          </a:ln>
        </p:spPr>
      </p:pic>
      <p:pic>
        <p:nvPicPr>
          <p:cNvPr id="424" name="" descr=""/>
          <p:cNvPicPr/>
          <p:nvPr/>
        </p:nvPicPr>
        <p:blipFill>
          <a:blip r:embed="rId2">
            <a:alphaModFix amt="20000"/>
          </a:blip>
          <a:stretch/>
        </p:blipFill>
        <p:spPr>
          <a:xfrm>
            <a:off x="228600" y="1207440"/>
            <a:ext cx="9143640" cy="4507200"/>
          </a:xfrm>
          <a:prstGeom prst="rect">
            <a:avLst/>
          </a:prstGeom>
          <a:ln>
            <a:noFill/>
          </a:ln>
        </p:spPr>
      </p:pic>
    </p:spTree>
  </p:cSld>
  <mc:AlternateContent>
    <mc:Choice Requires="p14">
      <p:transition spd="slow" p14:dur="2000"/>
    </mc:Choice>
    <mc:Fallback>
      <p:transition spd="slow"/>
    </mc:Fallback>
  </mc:AlternateContent>
  <p:timing>
    <p:tnLst>
      <p:par>
        <p:cTn id="134" dur="indefinite" restart="never" nodeType="tmRoot">
          <p:childTnLst>
            <p:seq>
              <p:cTn id="135" dur="indefinite" nodeType="mainSeq">
                <p:childTnLst>
                  <p:par>
                    <p:cTn id="136" fill="hold">
                      <p:stCondLst>
                        <p:cond delay="0"/>
                      </p:stCondLst>
                      <p:childTnLst>
                        <p:par>
                          <p:cTn id="137" fill="hold">
                            <p:stCondLst>
                              <p:cond delay="0"/>
                            </p:stCondLst>
                            <p:childTnLst>
                              <p:par>
                                <p:cTn id="138" nodeType="withEffect" fill="hold" presetClass="entr" presetID="1">
                                  <p:stCondLst>
                                    <p:cond delay="0"/>
                                  </p:stCondLst>
                                  <p:childTnLst>
                                    <p:set>
                                      <p:cBhvr>
                                        <p:cTn id="139" dur="1" fill="hold">
                                          <p:stCondLst>
                                            <p:cond delay="0"/>
                                          </p:stCondLst>
                                        </p:cTn>
                                        <p:tgtEl>
                                          <p:spTgt spid="424"/>
                                        </p:tgtEl>
                                        <p:attrNameLst>
                                          <p:attrName>style.visibility</p:attrName>
                                        </p:attrNameLst>
                                      </p:cBhvr>
                                      <p:to>
                                        <p:strVal val="visible"/>
                                      </p:to>
                                    </p:set>
                                  </p:childTnLst>
                                </p:cTn>
                              </p:par>
                              <p:par>
                                <p:cTn id="140" nodeType="withEffect" fill="hold" presetClass="entr" presetID="1">
                                  <p:stCondLst>
                                    <p:cond delay="0"/>
                                  </p:stCondLst>
                                  <p:childTnLst>
                                    <p:set>
                                      <p:cBhvr>
                                        <p:cTn id="141"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CustomShape 1"/>
          <p:cNvSpPr/>
          <p:nvPr/>
        </p:nvSpPr>
        <p:spPr>
          <a:xfrm>
            <a:off x="5922360" y="7149960"/>
            <a:ext cx="4136040" cy="30816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en-US" sz="1400" spc="-1" strike="noStrike">
                <a:latin typeface="Verdana"/>
              </a:rPr>
              <a:t>Blades</a:t>
            </a:r>
            <a:endParaRPr b="0" lang="en-GB" sz="1400" spc="-1" strike="noStrike">
              <a:latin typeface="Arial"/>
            </a:endParaRPr>
          </a:p>
        </p:txBody>
      </p:sp>
      <p:sp>
        <p:nvSpPr>
          <p:cNvPr id="426" name="CustomShape 2"/>
          <p:cNvSpPr/>
          <p:nvPr/>
        </p:nvSpPr>
        <p:spPr>
          <a:xfrm>
            <a:off x="457200" y="228600"/>
            <a:ext cx="9372240" cy="70740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4000" spc="-1" strike="noStrike">
                <a:latin typeface="Verdana"/>
              </a:rPr>
              <a:t>Blade Carving – Airfoils</a:t>
            </a:r>
            <a:endParaRPr b="0" lang="en-GB" sz="4000" spc="-1" strike="noStrike">
              <a:latin typeface="Arial"/>
            </a:endParaRPr>
          </a:p>
        </p:txBody>
      </p:sp>
      <p:sp>
        <p:nvSpPr>
          <p:cNvPr id="427" name="CustomShape 3"/>
          <p:cNvSpPr/>
          <p:nvPr/>
        </p:nvSpPr>
        <p:spPr>
          <a:xfrm>
            <a:off x="1066680" y="835560"/>
            <a:ext cx="3657240" cy="70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28" name="CustomShape 4"/>
          <p:cNvSpPr/>
          <p:nvPr/>
        </p:nvSpPr>
        <p:spPr>
          <a:xfrm>
            <a:off x="457200" y="3633480"/>
            <a:ext cx="9393480" cy="3452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latin typeface="Verdana"/>
              </a:rPr>
              <a:t> </a:t>
            </a:r>
            <a:endParaRPr b="0" lang="en-GB" sz="2200" spc="-1" strike="noStrike">
              <a:latin typeface="Arial"/>
            </a:endParaRPr>
          </a:p>
        </p:txBody>
      </p:sp>
      <p:sp>
        <p:nvSpPr>
          <p:cNvPr id="429" name="CustomShape 5"/>
          <p:cNvSpPr/>
          <p:nvPr/>
        </p:nvSpPr>
        <p:spPr>
          <a:xfrm>
            <a:off x="11607480" y="11470680"/>
            <a:ext cx="9393480" cy="3452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latin typeface="Verdana"/>
              </a:rPr>
              <a:t> </a:t>
            </a:r>
            <a:r>
              <a:rPr b="0" lang="en-US" sz="2200" spc="-1" strike="noStrike">
                <a:latin typeface="Verdana"/>
              </a:rPr>
              <a:t>The front face of the blade is now finished – the next job is to carve the rear face of the blade to the right thickness</a:t>
            </a:r>
            <a:endParaRPr b="0" lang="en-GB" sz="2200" spc="-1" strike="noStrike">
              <a:latin typeface="Arial"/>
            </a:endParaRPr>
          </a:p>
          <a:p>
            <a:pPr>
              <a:lnSpc>
                <a:spcPct val="100000"/>
              </a:lnSpc>
            </a:pPr>
            <a:r>
              <a:rPr b="0" lang="en-US" sz="2200" spc="-1" strike="noStrike">
                <a:latin typeface="Verdana"/>
              </a:rPr>
              <a:t> </a:t>
            </a:r>
            <a:r>
              <a:rPr b="0" lang="en-US" sz="2200" spc="-1" strike="noStrike">
                <a:latin typeface="Verdana"/>
              </a:rPr>
              <a:t>We mark the thickness of the blade at each station and then join the dots again – the blade is uniformly thick at each station and tapers towards the root</a:t>
            </a:r>
            <a:endParaRPr b="0" lang="en-GB" sz="2200" spc="-1" strike="noStrike">
              <a:latin typeface="Arial"/>
            </a:endParaRPr>
          </a:p>
        </p:txBody>
      </p:sp>
      <p:sp>
        <p:nvSpPr>
          <p:cNvPr id="430" name="CustomShape 6"/>
          <p:cNvSpPr/>
          <p:nvPr/>
        </p:nvSpPr>
        <p:spPr>
          <a:xfrm>
            <a:off x="11607480" y="11470680"/>
            <a:ext cx="5507280" cy="3224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latin typeface="Verdana"/>
              </a:rPr>
              <a:t> </a:t>
            </a:r>
            <a:r>
              <a:rPr b="0" lang="en-US" sz="2200" spc="-1" strike="noStrike">
                <a:latin typeface="Verdana"/>
              </a:rPr>
              <a:t>This is another trade-off – the blade should be as thin as possible all the way along to reduce drag, but because the root of the blade needs to be stronger it also needs to be thicker</a:t>
            </a:r>
            <a:endParaRPr b="0" lang="en-GB" sz="2200" spc="-1" strike="noStrike">
              <a:latin typeface="Arial"/>
            </a:endParaRPr>
          </a:p>
        </p:txBody>
      </p:sp>
      <p:sp>
        <p:nvSpPr>
          <p:cNvPr id="431" name="CustomShape 7"/>
          <p:cNvSpPr/>
          <p:nvPr/>
        </p:nvSpPr>
        <p:spPr>
          <a:xfrm>
            <a:off x="457200" y="1347480"/>
            <a:ext cx="9372240" cy="2309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latin typeface="Verdana"/>
              </a:rPr>
              <a:t> </a:t>
            </a:r>
            <a:endParaRPr b="0" lang="en-GB" sz="2200" spc="-1" strike="noStrike">
              <a:latin typeface="Arial"/>
            </a:endParaRPr>
          </a:p>
        </p:txBody>
      </p:sp>
      <p:pic>
        <p:nvPicPr>
          <p:cNvPr id="432" name="" descr=""/>
          <p:cNvPicPr/>
          <p:nvPr/>
        </p:nvPicPr>
        <p:blipFill>
          <a:blip r:embed="rId1">
            <a:alphaModFix amt="20000"/>
          </a:blip>
          <a:stretch/>
        </p:blipFill>
        <p:spPr>
          <a:xfrm>
            <a:off x="1828800" y="2057400"/>
            <a:ext cx="5893200" cy="1166040"/>
          </a:xfrm>
          <a:prstGeom prst="rect">
            <a:avLst/>
          </a:prstGeom>
          <a:ln>
            <a:noFill/>
          </a:ln>
        </p:spPr>
      </p:pic>
      <p:pic>
        <p:nvPicPr>
          <p:cNvPr id="433" name="" descr=""/>
          <p:cNvPicPr/>
          <p:nvPr/>
        </p:nvPicPr>
        <p:blipFill>
          <a:blip r:embed="rId2">
            <a:alphaModFix amt="20000"/>
          </a:blip>
          <a:stretch/>
        </p:blipFill>
        <p:spPr>
          <a:xfrm>
            <a:off x="1828800" y="4520520"/>
            <a:ext cx="5943240" cy="1422720"/>
          </a:xfrm>
          <a:prstGeom prst="rect">
            <a:avLst/>
          </a:prstGeom>
          <a:ln>
            <a:noFill/>
          </a:ln>
        </p:spPr>
      </p:pic>
      <p:sp>
        <p:nvSpPr>
          <p:cNvPr id="434" name="CustomShape 8"/>
          <p:cNvSpPr/>
          <p:nvPr/>
        </p:nvSpPr>
        <p:spPr>
          <a:xfrm>
            <a:off x="1492200" y="4343400"/>
            <a:ext cx="3200040" cy="757440"/>
          </a:xfrm>
          <a:prstGeom prst="rect">
            <a:avLst/>
          </a:prstGeom>
          <a:solidFill>
            <a:srgbClr val="ffffff"/>
          </a:solidFill>
          <a:ln>
            <a:noFill/>
          </a:ln>
        </p:spPr>
        <p:style>
          <a:lnRef idx="0"/>
          <a:fillRef idx="0"/>
          <a:effectRef idx="0"/>
          <a:fontRef idx="minor"/>
        </p:style>
      </p:sp>
      <p:sp>
        <p:nvSpPr>
          <p:cNvPr id="435" name="CustomShape 9"/>
          <p:cNvSpPr/>
          <p:nvPr/>
        </p:nvSpPr>
        <p:spPr>
          <a:xfrm>
            <a:off x="1600200" y="5715000"/>
            <a:ext cx="6400440" cy="757440"/>
          </a:xfrm>
          <a:prstGeom prst="rect">
            <a:avLst/>
          </a:prstGeom>
          <a:solidFill>
            <a:srgbClr val="ffffff"/>
          </a:solidFill>
          <a:ln>
            <a:noFill/>
          </a:ln>
        </p:spPr>
        <p:style>
          <a:lnRef idx="0"/>
          <a:fillRef idx="0"/>
          <a:effectRef idx="0"/>
          <a:fontRef idx="minor"/>
        </p:style>
      </p:sp>
      <p:sp>
        <p:nvSpPr>
          <p:cNvPr id="436" name="CustomShape 10"/>
          <p:cNvSpPr/>
          <p:nvPr/>
        </p:nvSpPr>
        <p:spPr>
          <a:xfrm>
            <a:off x="2971800" y="2743200"/>
            <a:ext cx="3657240" cy="914040"/>
          </a:xfrm>
          <a:prstGeom prst="rect">
            <a:avLst/>
          </a:prstGeom>
          <a:solidFill>
            <a:srgbClr val="ffffff"/>
          </a:solid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142" dur="indefinite" restart="never" nodeType="tmRoot">
          <p:childTnLst>
            <p:seq>
              <p:cTn id="143" dur="indefinite" nodeType="mainSeq">
                <p:childTnLst>
                  <p:par>
                    <p:cTn id="144" fill="hold">
                      <p:stCondLst>
                        <p:cond delay="indefinite"/>
                      </p:stCondLst>
                      <p:childTnLst>
                        <p:par>
                          <p:cTn id="145" fill="hold">
                            <p:stCondLst>
                              <p:cond delay="0"/>
                            </p:stCondLst>
                            <p:childTnLst>
                              <p:par>
                                <p:cTn id="146" nodeType="clickEffect" fill="hold" presetClass="entr" presetID="1">
                                  <p:stCondLst>
                                    <p:cond delay="0"/>
                                  </p:stCondLst>
                                  <p:childTnLst>
                                    <p:set>
                                      <p:cBhvr>
                                        <p:cTn id="147" dur="1" fill="hold">
                                          <p:stCondLst>
                                            <p:cond delay="0"/>
                                          </p:stCondLst>
                                        </p:cTn>
                                        <p:tgtEl>
                                          <p:spTgt spid="432"/>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1">
                                  <p:stCondLst>
                                    <p:cond delay="0"/>
                                  </p:stCondLst>
                                  <p:childTnLst>
                                    <p:set>
                                      <p:cBhvr>
                                        <p:cTn id="151" dur="1" fill="hold">
                                          <p:stCondLst>
                                            <p:cond delay="0"/>
                                          </p:stCondLst>
                                        </p:cTn>
                                        <p:tgtEl>
                                          <p:spTgt spid="428"/>
                                        </p:tgtEl>
                                        <p:attrNameLst>
                                          <p:attrName>style.visibility</p:attrName>
                                        </p:attrNameLst>
                                      </p:cBhvr>
                                      <p:to>
                                        <p:strVal val="visible"/>
                                      </p:to>
                                    </p:set>
                                  </p:childTnLst>
                                </p:cTn>
                              </p:par>
                              <p:par>
                                <p:cTn id="152" nodeType="withEffect" fill="hold" presetClass="entr" presetID="1">
                                  <p:stCondLst>
                                    <p:cond delay="0"/>
                                  </p:stCondLst>
                                  <p:childTnLst>
                                    <p:set>
                                      <p:cBhvr>
                                        <p:cTn id="153"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7" name="" descr=""/>
          <p:cNvPicPr/>
          <p:nvPr/>
        </p:nvPicPr>
        <p:blipFill>
          <a:blip r:embed="rId1">
            <a:alphaModFix amt="20000"/>
          </a:blip>
          <a:stretch/>
        </p:blipFill>
        <p:spPr>
          <a:xfrm>
            <a:off x="0" y="0"/>
            <a:ext cx="10079640" cy="7559640"/>
          </a:xfrm>
          <a:prstGeom prst="rect">
            <a:avLst/>
          </a:prstGeom>
          <a:ln>
            <a:noFill/>
          </a:ln>
        </p:spPr>
      </p:pic>
      <p:sp>
        <p:nvSpPr>
          <p:cNvPr id="438" name="CustomShape 1"/>
          <p:cNvSpPr/>
          <p:nvPr/>
        </p:nvSpPr>
        <p:spPr>
          <a:xfrm>
            <a:off x="214200" y="2857320"/>
            <a:ext cx="9071640" cy="1514160"/>
          </a:xfrm>
          <a:prstGeom prst="rect">
            <a:avLst/>
          </a:prstGeom>
          <a:noFill/>
          <a:ln>
            <a:noFill/>
          </a:ln>
        </p:spPr>
        <p:style>
          <a:lnRef idx="0"/>
          <a:fillRef idx="0"/>
          <a:effectRef idx="0"/>
          <a:fontRef idx="minor"/>
        </p:style>
        <p:txBody>
          <a:bodyPr lIns="90000" rIns="90000" tIns="46800" bIns="46800" anchor="ctr">
            <a:noAutofit/>
          </a:bodyPr>
          <a:p>
            <a:pPr marL="216000" indent="-216000">
              <a:lnSpc>
                <a:spcPct val="100000"/>
              </a:lnSpc>
              <a:buClr>
                <a:srgbClr val="000000"/>
              </a:buClr>
              <a:buSzPct val="45000"/>
              <a:buFont typeface="Wingdings" charset="2"/>
              <a:buChar char=""/>
            </a:pPr>
            <a:r>
              <a:rPr b="1" lang="en-GB" sz="4800" spc="-1" strike="noStrike">
                <a:solidFill>
                  <a:srgbClr val="000000"/>
                </a:solidFill>
                <a:latin typeface="Ubuntu Condensed"/>
              </a:rPr>
              <a:t>The Alternator</a:t>
            </a:r>
            <a:br/>
            <a:r>
              <a:rPr b="1" lang="en-GB" sz="3600" spc="-1" strike="noStrike">
                <a:solidFill>
                  <a:srgbClr val="000000"/>
                </a:solidFill>
                <a:latin typeface="Ubuntu Light"/>
              </a:rPr>
              <a:t>V3 Power</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1032840" y="2180160"/>
            <a:ext cx="8457840" cy="3736080"/>
          </a:xfrm>
          <a:prstGeom prst="rect">
            <a:avLst/>
          </a:prstGeom>
          <a:noFill/>
          <a:ln>
            <a:noFill/>
          </a:ln>
        </p:spPr>
        <p:style>
          <a:lnRef idx="0"/>
          <a:fillRef idx="0"/>
          <a:effectRef idx="0"/>
          <a:fontRef idx="minor"/>
        </p:style>
        <p:txBody>
          <a:bodyPr lIns="90000" rIns="90000" tIns="45000" bIns="45000">
            <a:noAutofit/>
          </a:bodyPr>
          <a:p>
            <a:pPr marL="216000" indent="-216000" algn="ctr">
              <a:lnSpc>
                <a:spcPct val="200000"/>
              </a:lnSpc>
              <a:buClr>
                <a:srgbClr val="000000"/>
              </a:buClr>
              <a:buSzPct val="45000"/>
              <a:buFont typeface="Wingdings" charset="2"/>
              <a:buChar char=""/>
            </a:pPr>
            <a:r>
              <a:rPr b="1" lang="en-US" sz="3200" spc="-1" strike="noStrike">
                <a:latin typeface="Arial"/>
              </a:rPr>
              <a:t> </a:t>
            </a:r>
            <a:r>
              <a:rPr b="1" lang="en-US" sz="3200" spc="-1" strike="noStrike">
                <a:latin typeface="Arial"/>
              </a:rPr>
              <a:t>Faradays law</a:t>
            </a:r>
            <a:endParaRPr b="0" lang="en-GB" sz="3200" spc="-1" strike="noStrike">
              <a:latin typeface="Arial"/>
            </a:endParaRPr>
          </a:p>
          <a:p>
            <a:pPr marL="216000" indent="-216000" algn="ctr">
              <a:lnSpc>
                <a:spcPct val="200000"/>
              </a:lnSpc>
              <a:buClr>
                <a:srgbClr val="000000"/>
              </a:buClr>
              <a:buSzPct val="45000"/>
              <a:buFont typeface="Wingdings" charset="2"/>
              <a:buChar char=""/>
            </a:pPr>
            <a:r>
              <a:rPr b="1" lang="en-US" sz="3200" spc="-1" strike="noStrike">
                <a:latin typeface="Arial"/>
              </a:rPr>
              <a:t> </a:t>
            </a:r>
            <a:r>
              <a:rPr b="1" lang="en-US" sz="3200" spc="-1" strike="noStrike">
                <a:latin typeface="Arial"/>
              </a:rPr>
              <a:t>Voltage of a coil</a:t>
            </a:r>
            <a:endParaRPr b="0" lang="en-GB" sz="3200" spc="-1" strike="noStrike">
              <a:latin typeface="Arial"/>
            </a:endParaRPr>
          </a:p>
          <a:p>
            <a:pPr marL="216000" indent="-216000" algn="ctr">
              <a:lnSpc>
                <a:spcPct val="200000"/>
              </a:lnSpc>
              <a:buClr>
                <a:srgbClr val="000000"/>
              </a:buClr>
              <a:buSzPct val="45000"/>
              <a:buFont typeface="Wingdings" charset="2"/>
              <a:buChar char=""/>
            </a:pPr>
            <a:r>
              <a:rPr b="1" lang="en-US" sz="3200" spc="-1" strike="noStrike">
                <a:latin typeface="Arial"/>
              </a:rPr>
              <a:t> </a:t>
            </a:r>
            <a:r>
              <a:rPr b="1" lang="en-US" sz="3200" spc="-1" strike="noStrike">
                <a:latin typeface="Arial"/>
              </a:rPr>
              <a:t>Arrangement of magnets</a:t>
            </a:r>
            <a:endParaRPr b="0" lang="en-GB" sz="3200" spc="-1" strike="noStrike">
              <a:latin typeface="Arial"/>
            </a:endParaRPr>
          </a:p>
          <a:p>
            <a:pPr marL="216000" indent="-216000" algn="ctr">
              <a:lnSpc>
                <a:spcPct val="200000"/>
              </a:lnSpc>
              <a:buClr>
                <a:srgbClr val="000000"/>
              </a:buClr>
              <a:buSzPct val="45000"/>
              <a:buFont typeface="Wingdings" charset="2"/>
              <a:buChar char=""/>
            </a:pPr>
            <a:r>
              <a:rPr b="1" lang="en-US" sz="3200" spc="-1" strike="noStrike">
                <a:latin typeface="Arial"/>
              </a:rPr>
              <a:t> </a:t>
            </a:r>
            <a:r>
              <a:rPr b="1" lang="en-US" sz="3200" spc="-1" strike="noStrike">
                <a:latin typeface="Arial"/>
              </a:rPr>
              <a:t>Wiring of phases</a:t>
            </a:r>
            <a:endParaRPr b="0" lang="en-GB" sz="3200" spc="-1" strike="noStrike">
              <a:latin typeface="Arial"/>
            </a:endParaRPr>
          </a:p>
        </p:txBody>
      </p:sp>
      <p:sp>
        <p:nvSpPr>
          <p:cNvPr id="440" name="CustomShape 2"/>
          <p:cNvSpPr/>
          <p:nvPr/>
        </p:nvSpPr>
        <p:spPr>
          <a:xfrm>
            <a:off x="1475280" y="228960"/>
            <a:ext cx="675432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Contents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1" name="" descr=""/>
          <p:cNvPicPr/>
          <p:nvPr/>
        </p:nvPicPr>
        <p:blipFill>
          <a:blip r:embed="rId1">
            <a:alphaModFix amt="20000"/>
          </a:blip>
          <a:stretch/>
        </p:blipFill>
        <p:spPr>
          <a:xfrm>
            <a:off x="3343680" y="1781640"/>
            <a:ext cx="3056760" cy="2790000"/>
          </a:xfrm>
          <a:prstGeom prst="rect">
            <a:avLst/>
          </a:prstGeom>
          <a:ln>
            <a:noFill/>
          </a:ln>
        </p:spPr>
      </p:pic>
      <p:sp>
        <p:nvSpPr>
          <p:cNvPr id="442" name="CustomShape 1"/>
          <p:cNvSpPr/>
          <p:nvPr/>
        </p:nvSpPr>
        <p:spPr>
          <a:xfrm>
            <a:off x="338760" y="5257800"/>
            <a:ext cx="9262080" cy="173736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en-GB" sz="1800" spc="-1" strike="noStrike">
              <a:latin typeface="Arial"/>
            </a:endParaRPr>
          </a:p>
          <a:p>
            <a:pPr>
              <a:lnSpc>
                <a:spcPct val="100000"/>
              </a:lnSpc>
            </a:pPr>
            <a:endParaRPr b="0" lang="en-GB" sz="1800" spc="-1" strike="noStrike">
              <a:latin typeface="Arial"/>
            </a:endParaRPr>
          </a:p>
          <a:p>
            <a:pPr algn="ctr">
              <a:lnSpc>
                <a:spcPct val="100000"/>
              </a:lnSpc>
            </a:pPr>
            <a:r>
              <a:rPr b="0" lang="en-US" sz="2400" spc="-1" strike="noStrike">
                <a:latin typeface="Arial"/>
              </a:rPr>
              <a:t>    “</a:t>
            </a:r>
            <a:r>
              <a:rPr b="0" lang="en-US" sz="2400" spc="-1" strike="noStrike">
                <a:latin typeface="Arial"/>
              </a:rPr>
              <a:t>The induced electromotive force in any closed circuit is equal to </a:t>
            </a:r>
            <a:endParaRPr b="0" lang="en-GB" sz="2400" spc="-1" strike="noStrike">
              <a:latin typeface="Arial"/>
            </a:endParaRPr>
          </a:p>
          <a:p>
            <a:pPr algn="ctr">
              <a:lnSpc>
                <a:spcPct val="100000"/>
              </a:lnSpc>
            </a:pPr>
            <a:r>
              <a:rPr b="0" lang="en-US" sz="2400" spc="-1" strike="noStrike">
                <a:latin typeface="Arial"/>
              </a:rPr>
              <a:t>the rate of change of the magnetic flux through the circuit.</a:t>
            </a:r>
            <a:r>
              <a:rPr b="0" lang="en-US" sz="3200" spc="-1" strike="noStrike">
                <a:latin typeface="Arial"/>
              </a:rPr>
              <a:t>”</a:t>
            </a:r>
            <a:endParaRPr b="0" lang="en-GB" sz="3200" spc="-1" strike="noStrike">
              <a:latin typeface="Arial"/>
            </a:endParaRPr>
          </a:p>
          <a:p>
            <a:pPr>
              <a:lnSpc>
                <a:spcPct val="100000"/>
              </a:lnSpc>
            </a:pPr>
            <a:endParaRPr b="0" lang="en-GB" sz="3200" spc="-1" strike="noStrike">
              <a:latin typeface="Arial"/>
            </a:endParaRPr>
          </a:p>
        </p:txBody>
      </p:sp>
      <p:sp>
        <p:nvSpPr>
          <p:cNvPr id="443" name="CustomShape 2"/>
          <p:cNvSpPr/>
          <p:nvPr/>
        </p:nvSpPr>
        <p:spPr>
          <a:xfrm>
            <a:off x="2286360" y="228960"/>
            <a:ext cx="571464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Faradays Law </a:t>
            </a:r>
            <a:endParaRPr b="0" lang="en-GB" sz="3200" spc="-1" strike="noStrike">
              <a:latin typeface="Arial"/>
            </a:endParaRPr>
          </a:p>
        </p:txBody>
      </p:sp>
    </p:spTree>
  </p:cSld>
  <mc:AlternateContent>
    <mc:Choice Requires="p14">
      <p:transition spd="slow" p14:dur="2000"/>
    </mc:Choice>
    <mc:Fallback>
      <p:transition spd="slow"/>
    </mc:Fallback>
  </mc:AlternateContent>
  <p:timing>
    <p:tnLst>
      <p:par>
        <p:cTn id="154" dur="indefinite" restart="never" nodeType="tmRoot">
          <p:childTnLst>
            <p:seq>
              <p:cTn id="155" dur="indefinite" nodeType="mainSeq">
                <p:childTnLst>
                  <p:par>
                    <p:cTn id="156" fill="hold">
                      <p:stCondLst>
                        <p:cond delay="indefinite"/>
                      </p:stCondLst>
                      <p:childTnLst>
                        <p:par>
                          <p:cTn id="157" fill="hold">
                            <p:stCondLst>
                              <p:cond delay="0"/>
                            </p:stCondLst>
                            <p:childTnLst>
                              <p:par>
                                <p:cTn id="158" nodeType="clickEffect" fill="hold" presetClass="entr" presetID="1">
                                  <p:stCondLst>
                                    <p:cond delay="0"/>
                                  </p:stCondLst>
                                  <p:childTnLst>
                                    <p:set>
                                      <p:cBhvr>
                                        <p:cTn id="159" dur="1" fill="hold">
                                          <p:stCondLst>
                                            <p:cond delay="0"/>
                                          </p:stCondLst>
                                        </p:cTn>
                                        <p:tgtEl>
                                          <p:spTgt spid="441"/>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1">
                                  <p:stCondLst>
                                    <p:cond delay="0"/>
                                  </p:stCondLst>
                                  <p:childTnLst>
                                    <p:set>
                                      <p:cBhvr>
                                        <p:cTn id="163" dur="1" fill="hold">
                                          <p:stCondLst>
                                            <p:cond delay="0"/>
                                          </p:stCondLst>
                                        </p:cTn>
                                        <p:tgtEl>
                                          <p:spTgt spid="442">
                                            <p:txEl>
                                              <p:pRg st="2" end="2"/>
                                            </p:txEl>
                                          </p:spTgt>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nodeType="clickEffect" fill="hold" presetClass="entr" presetID="1">
                                  <p:stCondLst>
                                    <p:cond delay="0"/>
                                  </p:stCondLst>
                                  <p:childTnLst>
                                    <p:set>
                                      <p:cBhvr>
                                        <p:cTn id="167" dur="1" fill="hold">
                                          <p:stCondLst>
                                            <p:cond delay="0"/>
                                          </p:stCondLst>
                                        </p:cTn>
                                        <p:tgtEl>
                                          <p:spTgt spid="44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2286000" y="228600"/>
            <a:ext cx="571464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Alternating Current</a:t>
            </a:r>
            <a:endParaRPr b="0" lang="en-GB" sz="3200" spc="-1" strike="noStrike">
              <a:latin typeface="Arial"/>
            </a:endParaRPr>
          </a:p>
        </p:txBody>
      </p:sp>
      <p:sp>
        <p:nvSpPr>
          <p:cNvPr id="445" name="CustomShape 2"/>
          <p:cNvSpPr/>
          <p:nvPr/>
        </p:nvSpPr>
        <p:spPr>
          <a:xfrm>
            <a:off x="9090000" y="1350360"/>
            <a:ext cx="1440" cy="523800"/>
          </a:xfrm>
          <a:custGeom>
            <a:avLst/>
            <a:gdLst/>
            <a:ahLst/>
            <a:rect l="l" t="t" r="r" b="b"/>
            <a:pathLst>
              <a:path w="5" h="1456">
                <a:moveTo>
                  <a:pt x="0" y="1455"/>
                </a:moveTo>
                <a:lnTo>
                  <a:pt x="4" y="0"/>
                </a:lnTo>
              </a:path>
            </a:pathLst>
          </a:custGeom>
          <a:noFill/>
          <a:ln w="9360">
            <a:solidFill>
              <a:srgbClr val="000000"/>
            </a:solidFill>
            <a:round/>
          </a:ln>
        </p:spPr>
        <p:style>
          <a:lnRef idx="0"/>
          <a:fillRef idx="0"/>
          <a:effectRef idx="0"/>
          <a:fontRef idx="minor"/>
        </p:style>
      </p:sp>
      <p:sp>
        <p:nvSpPr>
          <p:cNvPr id="446" name="CustomShape 3"/>
          <p:cNvSpPr/>
          <p:nvPr/>
        </p:nvSpPr>
        <p:spPr>
          <a:xfrm>
            <a:off x="8335800" y="1350000"/>
            <a:ext cx="1800" cy="685800"/>
          </a:xfrm>
          <a:custGeom>
            <a:avLst/>
            <a:gdLst/>
            <a:ahLst/>
            <a:rect l="l" t="t" r="r" b="b"/>
            <a:pathLst>
              <a:path w="6" h="1906">
                <a:moveTo>
                  <a:pt x="0" y="1905"/>
                </a:moveTo>
                <a:lnTo>
                  <a:pt x="5" y="0"/>
                </a:lnTo>
              </a:path>
            </a:pathLst>
          </a:custGeom>
          <a:noFill/>
          <a:ln w="9360">
            <a:solidFill>
              <a:srgbClr val="000000"/>
            </a:solidFill>
            <a:round/>
          </a:ln>
        </p:spPr>
        <p:style>
          <a:lnRef idx="0"/>
          <a:fillRef idx="0"/>
          <a:effectRef idx="0"/>
          <a:fontRef idx="minor"/>
        </p:style>
      </p:sp>
      <p:sp>
        <p:nvSpPr>
          <p:cNvPr id="447" name="CustomShape 4"/>
          <p:cNvSpPr/>
          <p:nvPr/>
        </p:nvSpPr>
        <p:spPr>
          <a:xfrm>
            <a:off x="457200" y="5081400"/>
            <a:ext cx="1306080" cy="893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48" name="CustomShape 5"/>
          <p:cNvSpPr/>
          <p:nvPr/>
        </p:nvSpPr>
        <p:spPr>
          <a:xfrm>
            <a:off x="2743200" y="5005080"/>
            <a:ext cx="1122120" cy="1082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noAutofit/>
          </a:bodyPr>
          <a:p>
            <a:pPr>
              <a:lnSpc>
                <a:spcPct val="100000"/>
              </a:lnSpc>
            </a:pPr>
            <a:r>
              <a:rPr b="0" lang="en-US" sz="1300" spc="-1" strike="noStrike">
                <a:solidFill>
                  <a:srgbClr val="000000"/>
                </a:solidFill>
                <a:latin typeface="Arial"/>
                <a:ea typeface="DejaVu Sans"/>
              </a:rPr>
              <a:t> </a:t>
            </a:r>
            <a:endParaRPr b="0" lang="en-GB" sz="1300" spc="-1" strike="noStrike">
              <a:latin typeface="Arial"/>
            </a:endParaRPr>
          </a:p>
        </p:txBody>
      </p:sp>
      <p:sp>
        <p:nvSpPr>
          <p:cNvPr id="449" name="CustomShape 6"/>
          <p:cNvSpPr/>
          <p:nvPr/>
        </p:nvSpPr>
        <p:spPr>
          <a:xfrm>
            <a:off x="4083120" y="5005080"/>
            <a:ext cx="1690200" cy="937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50" name="CustomShape 7"/>
          <p:cNvSpPr/>
          <p:nvPr/>
        </p:nvSpPr>
        <p:spPr>
          <a:xfrm>
            <a:off x="3346920" y="5838120"/>
            <a:ext cx="12960" cy="333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451" name="CustomShape 8"/>
          <p:cNvSpPr/>
          <p:nvPr/>
        </p:nvSpPr>
        <p:spPr>
          <a:xfrm>
            <a:off x="895680" y="1767600"/>
            <a:ext cx="940680" cy="1843560"/>
          </a:xfrm>
          <a:custGeom>
            <a:avLst/>
            <a:gdLst/>
            <a:ahLst/>
            <a:rect l="l" t="t" r="r" b="b"/>
            <a:pathLst>
              <a:path w="2616" h="5124">
                <a:moveTo>
                  <a:pt x="435" y="0"/>
                </a:moveTo>
                <a:lnTo>
                  <a:pt x="436" y="0"/>
                </a:lnTo>
                <a:cubicBezTo>
                  <a:pt x="359" y="0"/>
                  <a:pt x="284" y="20"/>
                  <a:pt x="218" y="58"/>
                </a:cubicBezTo>
                <a:cubicBezTo>
                  <a:pt x="152" y="97"/>
                  <a:pt x="97" y="152"/>
                  <a:pt x="58" y="218"/>
                </a:cubicBezTo>
                <a:cubicBezTo>
                  <a:pt x="20" y="284"/>
                  <a:pt x="0" y="359"/>
                  <a:pt x="0" y="436"/>
                </a:cubicBezTo>
                <a:lnTo>
                  <a:pt x="0" y="4687"/>
                </a:lnTo>
                <a:lnTo>
                  <a:pt x="0" y="4687"/>
                </a:lnTo>
                <a:cubicBezTo>
                  <a:pt x="0" y="4764"/>
                  <a:pt x="20" y="4839"/>
                  <a:pt x="58" y="4905"/>
                </a:cubicBezTo>
                <a:cubicBezTo>
                  <a:pt x="97" y="4971"/>
                  <a:pt x="152" y="5026"/>
                  <a:pt x="218" y="5065"/>
                </a:cubicBezTo>
                <a:cubicBezTo>
                  <a:pt x="284" y="5103"/>
                  <a:pt x="359" y="5123"/>
                  <a:pt x="436" y="5123"/>
                </a:cubicBezTo>
                <a:lnTo>
                  <a:pt x="2179" y="5123"/>
                </a:lnTo>
                <a:lnTo>
                  <a:pt x="2179" y="5123"/>
                </a:lnTo>
                <a:cubicBezTo>
                  <a:pt x="2256" y="5123"/>
                  <a:pt x="2331" y="5103"/>
                  <a:pt x="2397" y="5065"/>
                </a:cubicBezTo>
                <a:cubicBezTo>
                  <a:pt x="2463" y="5026"/>
                  <a:pt x="2518" y="4971"/>
                  <a:pt x="2557" y="4905"/>
                </a:cubicBezTo>
                <a:cubicBezTo>
                  <a:pt x="2595" y="4839"/>
                  <a:pt x="2615" y="4764"/>
                  <a:pt x="2615" y="4687"/>
                </a:cubicBezTo>
                <a:lnTo>
                  <a:pt x="2615" y="435"/>
                </a:lnTo>
                <a:lnTo>
                  <a:pt x="2615" y="436"/>
                </a:lnTo>
                <a:lnTo>
                  <a:pt x="2615" y="436"/>
                </a:lnTo>
                <a:cubicBezTo>
                  <a:pt x="2615" y="359"/>
                  <a:pt x="2595" y="284"/>
                  <a:pt x="2557" y="218"/>
                </a:cubicBezTo>
                <a:cubicBezTo>
                  <a:pt x="2518" y="152"/>
                  <a:pt x="2463" y="97"/>
                  <a:pt x="2397" y="58"/>
                </a:cubicBezTo>
                <a:cubicBezTo>
                  <a:pt x="2331" y="20"/>
                  <a:pt x="2256" y="0"/>
                  <a:pt x="2179" y="0"/>
                </a:cubicBezTo>
                <a:lnTo>
                  <a:pt x="435" y="0"/>
                </a:lnTo>
              </a:path>
            </a:pathLst>
          </a:custGeom>
          <a:solidFill>
            <a:srgbClr val="cc6633">
              <a:alpha val="20000"/>
            </a:srgbClr>
          </a:solidFill>
          <a:ln w="9360">
            <a:solidFill>
              <a:srgbClr val="000000"/>
            </a:solidFill>
            <a:round/>
          </a:ln>
        </p:spPr>
        <p:style>
          <a:lnRef idx="0"/>
          <a:fillRef idx="0"/>
          <a:effectRef idx="0"/>
          <a:fontRef idx="minor"/>
        </p:style>
      </p:sp>
      <p:sp>
        <p:nvSpPr>
          <p:cNvPr id="452" name="CustomShape 9"/>
          <p:cNvSpPr/>
          <p:nvPr/>
        </p:nvSpPr>
        <p:spPr>
          <a:xfrm>
            <a:off x="1080720" y="2009880"/>
            <a:ext cx="585720" cy="1397160"/>
          </a:xfrm>
          <a:custGeom>
            <a:avLst/>
            <a:gdLst/>
            <a:ahLst/>
            <a:rect l="l" t="t" r="r" b="b"/>
            <a:pathLst>
              <a:path w="1630" h="3884">
                <a:moveTo>
                  <a:pt x="271" y="0"/>
                </a:moveTo>
                <a:lnTo>
                  <a:pt x="272" y="0"/>
                </a:lnTo>
                <a:cubicBezTo>
                  <a:pt x="224" y="0"/>
                  <a:pt x="177" y="13"/>
                  <a:pt x="136" y="36"/>
                </a:cubicBezTo>
                <a:cubicBezTo>
                  <a:pt x="94" y="60"/>
                  <a:pt x="60" y="94"/>
                  <a:pt x="36" y="136"/>
                </a:cubicBezTo>
                <a:cubicBezTo>
                  <a:pt x="13" y="177"/>
                  <a:pt x="0" y="224"/>
                  <a:pt x="0" y="272"/>
                </a:cubicBezTo>
                <a:lnTo>
                  <a:pt x="0" y="3611"/>
                </a:lnTo>
                <a:lnTo>
                  <a:pt x="0" y="3612"/>
                </a:lnTo>
                <a:cubicBezTo>
                  <a:pt x="0" y="3659"/>
                  <a:pt x="13" y="3706"/>
                  <a:pt x="36" y="3747"/>
                </a:cubicBezTo>
                <a:cubicBezTo>
                  <a:pt x="60" y="3789"/>
                  <a:pt x="94" y="3823"/>
                  <a:pt x="136" y="3847"/>
                </a:cubicBezTo>
                <a:cubicBezTo>
                  <a:pt x="177" y="3870"/>
                  <a:pt x="224" y="3883"/>
                  <a:pt x="272" y="3883"/>
                </a:cubicBezTo>
                <a:lnTo>
                  <a:pt x="1357" y="3883"/>
                </a:lnTo>
                <a:lnTo>
                  <a:pt x="1358" y="3883"/>
                </a:lnTo>
                <a:cubicBezTo>
                  <a:pt x="1405" y="3883"/>
                  <a:pt x="1452" y="3870"/>
                  <a:pt x="1493" y="3847"/>
                </a:cubicBezTo>
                <a:cubicBezTo>
                  <a:pt x="1535" y="3823"/>
                  <a:pt x="1569" y="3789"/>
                  <a:pt x="1593" y="3747"/>
                </a:cubicBezTo>
                <a:cubicBezTo>
                  <a:pt x="1616" y="3706"/>
                  <a:pt x="1629" y="3659"/>
                  <a:pt x="1629" y="3612"/>
                </a:cubicBezTo>
                <a:lnTo>
                  <a:pt x="1629" y="271"/>
                </a:lnTo>
                <a:lnTo>
                  <a:pt x="1629" y="272"/>
                </a:lnTo>
                <a:lnTo>
                  <a:pt x="1629" y="272"/>
                </a:lnTo>
                <a:cubicBezTo>
                  <a:pt x="1629" y="224"/>
                  <a:pt x="1616" y="177"/>
                  <a:pt x="1593" y="136"/>
                </a:cubicBezTo>
                <a:cubicBezTo>
                  <a:pt x="1569" y="94"/>
                  <a:pt x="1535" y="60"/>
                  <a:pt x="1493" y="36"/>
                </a:cubicBezTo>
                <a:cubicBezTo>
                  <a:pt x="1452" y="13"/>
                  <a:pt x="1405" y="0"/>
                  <a:pt x="1358" y="0"/>
                </a:cubicBezTo>
                <a:lnTo>
                  <a:pt x="271" y="0"/>
                </a:lnTo>
              </a:path>
            </a:pathLst>
          </a:custGeom>
          <a:solidFill>
            <a:srgbClr val="ffffff">
              <a:alpha val="20000"/>
            </a:srgbClr>
          </a:solidFill>
          <a:ln w="9360">
            <a:solidFill>
              <a:srgbClr val="000000"/>
            </a:solidFill>
            <a:round/>
          </a:ln>
        </p:spPr>
        <p:style>
          <a:lnRef idx="0"/>
          <a:fillRef idx="0"/>
          <a:effectRef idx="0"/>
          <a:fontRef idx="minor"/>
        </p:style>
      </p:sp>
      <p:sp>
        <p:nvSpPr>
          <p:cNvPr id="453" name="CustomShape 10"/>
          <p:cNvSpPr/>
          <p:nvPr/>
        </p:nvSpPr>
        <p:spPr>
          <a:xfrm>
            <a:off x="2535120" y="1740960"/>
            <a:ext cx="941400" cy="1843560"/>
          </a:xfrm>
          <a:custGeom>
            <a:avLst/>
            <a:gdLst/>
            <a:ahLst/>
            <a:rect l="l" t="t" r="r" b="b"/>
            <a:pathLst>
              <a:path w="2618" h="5124">
                <a:moveTo>
                  <a:pt x="436" y="0"/>
                </a:moveTo>
                <a:lnTo>
                  <a:pt x="436" y="0"/>
                </a:lnTo>
                <a:cubicBezTo>
                  <a:pt x="360" y="0"/>
                  <a:pt x="284" y="20"/>
                  <a:pt x="218" y="58"/>
                </a:cubicBezTo>
                <a:cubicBezTo>
                  <a:pt x="152" y="97"/>
                  <a:pt x="97" y="152"/>
                  <a:pt x="58" y="218"/>
                </a:cubicBezTo>
                <a:cubicBezTo>
                  <a:pt x="20" y="284"/>
                  <a:pt x="0" y="360"/>
                  <a:pt x="0" y="436"/>
                </a:cubicBezTo>
                <a:lnTo>
                  <a:pt x="0" y="4686"/>
                </a:lnTo>
                <a:lnTo>
                  <a:pt x="0" y="4687"/>
                </a:lnTo>
                <a:cubicBezTo>
                  <a:pt x="0" y="4763"/>
                  <a:pt x="20" y="4839"/>
                  <a:pt x="58" y="4905"/>
                </a:cubicBezTo>
                <a:cubicBezTo>
                  <a:pt x="97" y="4971"/>
                  <a:pt x="152" y="5026"/>
                  <a:pt x="218" y="5065"/>
                </a:cubicBezTo>
                <a:cubicBezTo>
                  <a:pt x="284" y="5103"/>
                  <a:pt x="360" y="5123"/>
                  <a:pt x="436" y="5123"/>
                </a:cubicBezTo>
                <a:lnTo>
                  <a:pt x="2180" y="5123"/>
                </a:lnTo>
                <a:lnTo>
                  <a:pt x="2181" y="5123"/>
                </a:lnTo>
                <a:cubicBezTo>
                  <a:pt x="2257" y="5123"/>
                  <a:pt x="2333" y="5103"/>
                  <a:pt x="2399" y="5065"/>
                </a:cubicBezTo>
                <a:cubicBezTo>
                  <a:pt x="2465" y="5026"/>
                  <a:pt x="2520" y="4971"/>
                  <a:pt x="2559" y="4905"/>
                </a:cubicBezTo>
                <a:cubicBezTo>
                  <a:pt x="2597" y="4839"/>
                  <a:pt x="2617" y="4763"/>
                  <a:pt x="2617" y="4687"/>
                </a:cubicBezTo>
                <a:lnTo>
                  <a:pt x="2617" y="436"/>
                </a:lnTo>
                <a:lnTo>
                  <a:pt x="2617" y="436"/>
                </a:lnTo>
                <a:lnTo>
                  <a:pt x="2617" y="436"/>
                </a:lnTo>
                <a:cubicBezTo>
                  <a:pt x="2617" y="360"/>
                  <a:pt x="2597" y="284"/>
                  <a:pt x="2559" y="218"/>
                </a:cubicBezTo>
                <a:cubicBezTo>
                  <a:pt x="2520" y="152"/>
                  <a:pt x="2465" y="97"/>
                  <a:pt x="2399" y="58"/>
                </a:cubicBezTo>
                <a:cubicBezTo>
                  <a:pt x="2333" y="20"/>
                  <a:pt x="2257" y="0"/>
                  <a:pt x="2181" y="0"/>
                </a:cubicBezTo>
                <a:lnTo>
                  <a:pt x="436" y="0"/>
                </a:lnTo>
              </a:path>
            </a:pathLst>
          </a:custGeom>
          <a:solidFill>
            <a:srgbClr val="cc6633">
              <a:alpha val="20000"/>
            </a:srgbClr>
          </a:solidFill>
          <a:ln w="9360">
            <a:solidFill>
              <a:srgbClr val="000000"/>
            </a:solidFill>
            <a:round/>
          </a:ln>
        </p:spPr>
        <p:style>
          <a:lnRef idx="0"/>
          <a:fillRef idx="0"/>
          <a:effectRef idx="0"/>
          <a:fontRef idx="minor"/>
        </p:style>
      </p:sp>
      <p:sp>
        <p:nvSpPr>
          <p:cNvPr id="454" name="CustomShape 11"/>
          <p:cNvSpPr/>
          <p:nvPr/>
        </p:nvSpPr>
        <p:spPr>
          <a:xfrm>
            <a:off x="2720880" y="1985040"/>
            <a:ext cx="585000" cy="1397160"/>
          </a:xfrm>
          <a:custGeom>
            <a:avLst/>
            <a:gdLst/>
            <a:ahLst/>
            <a:rect l="l" t="t" r="r" b="b"/>
            <a:pathLst>
              <a:path w="1628" h="3884">
                <a:moveTo>
                  <a:pt x="271" y="0"/>
                </a:moveTo>
                <a:lnTo>
                  <a:pt x="271" y="0"/>
                </a:lnTo>
                <a:cubicBezTo>
                  <a:pt x="224" y="0"/>
                  <a:pt x="177" y="13"/>
                  <a:pt x="136" y="36"/>
                </a:cubicBezTo>
                <a:cubicBezTo>
                  <a:pt x="94" y="60"/>
                  <a:pt x="60" y="94"/>
                  <a:pt x="36" y="136"/>
                </a:cubicBezTo>
                <a:cubicBezTo>
                  <a:pt x="13" y="177"/>
                  <a:pt x="0" y="224"/>
                  <a:pt x="0" y="271"/>
                </a:cubicBezTo>
                <a:lnTo>
                  <a:pt x="0" y="3611"/>
                </a:lnTo>
                <a:lnTo>
                  <a:pt x="0" y="3612"/>
                </a:lnTo>
                <a:cubicBezTo>
                  <a:pt x="0" y="3659"/>
                  <a:pt x="13" y="3706"/>
                  <a:pt x="36" y="3747"/>
                </a:cubicBezTo>
                <a:cubicBezTo>
                  <a:pt x="60" y="3789"/>
                  <a:pt x="94" y="3823"/>
                  <a:pt x="136" y="3847"/>
                </a:cubicBezTo>
                <a:cubicBezTo>
                  <a:pt x="177" y="3870"/>
                  <a:pt x="224" y="3883"/>
                  <a:pt x="271" y="3883"/>
                </a:cubicBezTo>
                <a:lnTo>
                  <a:pt x="1355" y="3883"/>
                </a:lnTo>
                <a:lnTo>
                  <a:pt x="1356" y="3883"/>
                </a:lnTo>
                <a:cubicBezTo>
                  <a:pt x="1403" y="3883"/>
                  <a:pt x="1450" y="3870"/>
                  <a:pt x="1491" y="3847"/>
                </a:cubicBezTo>
                <a:cubicBezTo>
                  <a:pt x="1533" y="3823"/>
                  <a:pt x="1567" y="3789"/>
                  <a:pt x="1591" y="3747"/>
                </a:cubicBezTo>
                <a:cubicBezTo>
                  <a:pt x="1614" y="3706"/>
                  <a:pt x="1627" y="3659"/>
                  <a:pt x="1627" y="3612"/>
                </a:cubicBezTo>
                <a:lnTo>
                  <a:pt x="1627" y="271"/>
                </a:lnTo>
                <a:lnTo>
                  <a:pt x="1627" y="271"/>
                </a:lnTo>
                <a:lnTo>
                  <a:pt x="1627" y="271"/>
                </a:lnTo>
                <a:cubicBezTo>
                  <a:pt x="1627" y="224"/>
                  <a:pt x="1614" y="177"/>
                  <a:pt x="1591" y="136"/>
                </a:cubicBezTo>
                <a:cubicBezTo>
                  <a:pt x="1567" y="94"/>
                  <a:pt x="1533" y="60"/>
                  <a:pt x="1491" y="36"/>
                </a:cubicBezTo>
                <a:cubicBezTo>
                  <a:pt x="1450" y="13"/>
                  <a:pt x="1403" y="0"/>
                  <a:pt x="1356" y="0"/>
                </a:cubicBezTo>
                <a:lnTo>
                  <a:pt x="271" y="0"/>
                </a:lnTo>
              </a:path>
            </a:pathLst>
          </a:custGeom>
          <a:solidFill>
            <a:srgbClr val="ffffff">
              <a:alpha val="20000"/>
            </a:srgbClr>
          </a:solidFill>
          <a:ln w="9360">
            <a:solidFill>
              <a:srgbClr val="000000"/>
            </a:solidFill>
            <a:round/>
          </a:ln>
        </p:spPr>
        <p:style>
          <a:lnRef idx="0"/>
          <a:fillRef idx="0"/>
          <a:effectRef idx="0"/>
          <a:fontRef idx="minor"/>
        </p:style>
      </p:sp>
      <p:sp>
        <p:nvSpPr>
          <p:cNvPr id="455" name="CustomShape 12"/>
          <p:cNvSpPr/>
          <p:nvPr/>
        </p:nvSpPr>
        <p:spPr>
          <a:xfrm>
            <a:off x="4392720" y="1793880"/>
            <a:ext cx="941400" cy="1843560"/>
          </a:xfrm>
          <a:custGeom>
            <a:avLst/>
            <a:gdLst/>
            <a:ahLst/>
            <a:rect l="l" t="t" r="r" b="b"/>
            <a:pathLst>
              <a:path w="2618" h="5124">
                <a:moveTo>
                  <a:pt x="436" y="0"/>
                </a:moveTo>
                <a:lnTo>
                  <a:pt x="436" y="0"/>
                </a:lnTo>
                <a:cubicBezTo>
                  <a:pt x="360" y="0"/>
                  <a:pt x="284" y="20"/>
                  <a:pt x="218" y="58"/>
                </a:cubicBezTo>
                <a:cubicBezTo>
                  <a:pt x="152" y="97"/>
                  <a:pt x="97" y="152"/>
                  <a:pt x="58" y="218"/>
                </a:cubicBezTo>
                <a:cubicBezTo>
                  <a:pt x="20" y="284"/>
                  <a:pt x="0" y="360"/>
                  <a:pt x="0" y="436"/>
                </a:cubicBezTo>
                <a:lnTo>
                  <a:pt x="0" y="4686"/>
                </a:lnTo>
                <a:lnTo>
                  <a:pt x="0" y="4687"/>
                </a:lnTo>
                <a:cubicBezTo>
                  <a:pt x="0" y="4763"/>
                  <a:pt x="20" y="4839"/>
                  <a:pt x="58" y="4905"/>
                </a:cubicBezTo>
                <a:cubicBezTo>
                  <a:pt x="97" y="4971"/>
                  <a:pt x="152" y="5026"/>
                  <a:pt x="218" y="5065"/>
                </a:cubicBezTo>
                <a:cubicBezTo>
                  <a:pt x="284" y="5103"/>
                  <a:pt x="360" y="5123"/>
                  <a:pt x="436" y="5123"/>
                </a:cubicBezTo>
                <a:lnTo>
                  <a:pt x="2180" y="5123"/>
                </a:lnTo>
                <a:lnTo>
                  <a:pt x="2181" y="5123"/>
                </a:lnTo>
                <a:cubicBezTo>
                  <a:pt x="2257" y="5123"/>
                  <a:pt x="2333" y="5103"/>
                  <a:pt x="2399" y="5065"/>
                </a:cubicBezTo>
                <a:cubicBezTo>
                  <a:pt x="2465" y="5026"/>
                  <a:pt x="2520" y="4971"/>
                  <a:pt x="2559" y="4905"/>
                </a:cubicBezTo>
                <a:cubicBezTo>
                  <a:pt x="2597" y="4839"/>
                  <a:pt x="2617" y="4763"/>
                  <a:pt x="2617" y="4687"/>
                </a:cubicBezTo>
                <a:lnTo>
                  <a:pt x="2617" y="436"/>
                </a:lnTo>
                <a:lnTo>
                  <a:pt x="2617" y="436"/>
                </a:lnTo>
                <a:lnTo>
                  <a:pt x="2617" y="436"/>
                </a:lnTo>
                <a:cubicBezTo>
                  <a:pt x="2617" y="360"/>
                  <a:pt x="2597" y="284"/>
                  <a:pt x="2559" y="218"/>
                </a:cubicBezTo>
                <a:cubicBezTo>
                  <a:pt x="2520" y="152"/>
                  <a:pt x="2465" y="97"/>
                  <a:pt x="2399" y="58"/>
                </a:cubicBezTo>
                <a:cubicBezTo>
                  <a:pt x="2333" y="20"/>
                  <a:pt x="2257" y="0"/>
                  <a:pt x="2181" y="0"/>
                </a:cubicBezTo>
                <a:lnTo>
                  <a:pt x="436" y="0"/>
                </a:lnTo>
              </a:path>
            </a:pathLst>
          </a:custGeom>
          <a:solidFill>
            <a:srgbClr val="cc6633">
              <a:alpha val="20000"/>
            </a:srgbClr>
          </a:solidFill>
          <a:ln w="9360">
            <a:solidFill>
              <a:srgbClr val="000000"/>
            </a:solidFill>
            <a:round/>
          </a:ln>
        </p:spPr>
        <p:style>
          <a:lnRef idx="0"/>
          <a:fillRef idx="0"/>
          <a:effectRef idx="0"/>
          <a:fontRef idx="minor"/>
        </p:style>
      </p:sp>
      <p:sp>
        <p:nvSpPr>
          <p:cNvPr id="456" name="CustomShape 13"/>
          <p:cNvSpPr/>
          <p:nvPr/>
        </p:nvSpPr>
        <p:spPr>
          <a:xfrm>
            <a:off x="4578480" y="2036160"/>
            <a:ext cx="585000" cy="1397520"/>
          </a:xfrm>
          <a:custGeom>
            <a:avLst/>
            <a:gdLst/>
            <a:ahLst/>
            <a:rect l="l" t="t" r="r" b="b"/>
            <a:pathLst>
              <a:path w="1628" h="3885">
                <a:moveTo>
                  <a:pt x="271" y="0"/>
                </a:moveTo>
                <a:lnTo>
                  <a:pt x="271" y="0"/>
                </a:lnTo>
                <a:cubicBezTo>
                  <a:pt x="224" y="0"/>
                  <a:pt x="177" y="13"/>
                  <a:pt x="136" y="36"/>
                </a:cubicBezTo>
                <a:cubicBezTo>
                  <a:pt x="94" y="60"/>
                  <a:pt x="60" y="94"/>
                  <a:pt x="36" y="136"/>
                </a:cubicBezTo>
                <a:cubicBezTo>
                  <a:pt x="13" y="177"/>
                  <a:pt x="0" y="224"/>
                  <a:pt x="0" y="271"/>
                </a:cubicBezTo>
                <a:lnTo>
                  <a:pt x="0" y="3612"/>
                </a:lnTo>
                <a:lnTo>
                  <a:pt x="0" y="3613"/>
                </a:lnTo>
                <a:cubicBezTo>
                  <a:pt x="0" y="3660"/>
                  <a:pt x="13" y="3707"/>
                  <a:pt x="36" y="3748"/>
                </a:cubicBezTo>
                <a:cubicBezTo>
                  <a:pt x="60" y="3790"/>
                  <a:pt x="94" y="3824"/>
                  <a:pt x="136" y="3848"/>
                </a:cubicBezTo>
                <a:cubicBezTo>
                  <a:pt x="177" y="3871"/>
                  <a:pt x="224" y="3884"/>
                  <a:pt x="271" y="3884"/>
                </a:cubicBezTo>
                <a:lnTo>
                  <a:pt x="1355" y="3884"/>
                </a:lnTo>
                <a:lnTo>
                  <a:pt x="1356" y="3884"/>
                </a:lnTo>
                <a:cubicBezTo>
                  <a:pt x="1403" y="3884"/>
                  <a:pt x="1450" y="3871"/>
                  <a:pt x="1491" y="3848"/>
                </a:cubicBezTo>
                <a:cubicBezTo>
                  <a:pt x="1533" y="3824"/>
                  <a:pt x="1567" y="3790"/>
                  <a:pt x="1591" y="3748"/>
                </a:cubicBezTo>
                <a:cubicBezTo>
                  <a:pt x="1614" y="3707"/>
                  <a:pt x="1627" y="3660"/>
                  <a:pt x="1627" y="3613"/>
                </a:cubicBezTo>
                <a:lnTo>
                  <a:pt x="1627" y="271"/>
                </a:lnTo>
                <a:lnTo>
                  <a:pt x="1627" y="271"/>
                </a:lnTo>
                <a:lnTo>
                  <a:pt x="1627" y="271"/>
                </a:lnTo>
                <a:cubicBezTo>
                  <a:pt x="1627" y="224"/>
                  <a:pt x="1614" y="177"/>
                  <a:pt x="1591" y="136"/>
                </a:cubicBezTo>
                <a:cubicBezTo>
                  <a:pt x="1567" y="94"/>
                  <a:pt x="1533" y="60"/>
                  <a:pt x="1491" y="36"/>
                </a:cubicBezTo>
                <a:cubicBezTo>
                  <a:pt x="1450" y="13"/>
                  <a:pt x="1403" y="0"/>
                  <a:pt x="1356" y="0"/>
                </a:cubicBezTo>
                <a:lnTo>
                  <a:pt x="271" y="0"/>
                </a:lnTo>
              </a:path>
            </a:pathLst>
          </a:custGeom>
          <a:solidFill>
            <a:srgbClr val="ffffff">
              <a:alpha val="20000"/>
            </a:srgbClr>
          </a:solidFill>
          <a:ln w="9360">
            <a:solidFill>
              <a:srgbClr val="000000"/>
            </a:solidFill>
            <a:round/>
          </a:ln>
        </p:spPr>
        <p:style>
          <a:lnRef idx="0"/>
          <a:fillRef idx="0"/>
          <a:effectRef idx="0"/>
          <a:fontRef idx="minor"/>
        </p:style>
      </p:sp>
      <p:sp>
        <p:nvSpPr>
          <p:cNvPr id="457" name="CustomShape 14"/>
          <p:cNvSpPr/>
          <p:nvPr/>
        </p:nvSpPr>
        <p:spPr>
          <a:xfrm>
            <a:off x="6322680" y="1767600"/>
            <a:ext cx="941400" cy="1843560"/>
          </a:xfrm>
          <a:custGeom>
            <a:avLst/>
            <a:gdLst/>
            <a:ahLst/>
            <a:rect l="l" t="t" r="r" b="b"/>
            <a:pathLst>
              <a:path w="2618" h="5124">
                <a:moveTo>
                  <a:pt x="436" y="0"/>
                </a:moveTo>
                <a:lnTo>
                  <a:pt x="436" y="0"/>
                </a:lnTo>
                <a:cubicBezTo>
                  <a:pt x="360" y="0"/>
                  <a:pt x="284" y="20"/>
                  <a:pt x="218" y="58"/>
                </a:cubicBezTo>
                <a:cubicBezTo>
                  <a:pt x="152" y="97"/>
                  <a:pt x="97" y="152"/>
                  <a:pt x="58" y="218"/>
                </a:cubicBezTo>
                <a:cubicBezTo>
                  <a:pt x="20" y="284"/>
                  <a:pt x="0" y="360"/>
                  <a:pt x="0" y="436"/>
                </a:cubicBezTo>
                <a:lnTo>
                  <a:pt x="0" y="4686"/>
                </a:lnTo>
                <a:lnTo>
                  <a:pt x="0" y="4687"/>
                </a:lnTo>
                <a:cubicBezTo>
                  <a:pt x="0" y="4763"/>
                  <a:pt x="20" y="4839"/>
                  <a:pt x="58" y="4905"/>
                </a:cubicBezTo>
                <a:cubicBezTo>
                  <a:pt x="97" y="4971"/>
                  <a:pt x="152" y="5026"/>
                  <a:pt x="218" y="5065"/>
                </a:cubicBezTo>
                <a:cubicBezTo>
                  <a:pt x="284" y="5103"/>
                  <a:pt x="360" y="5123"/>
                  <a:pt x="436" y="5123"/>
                </a:cubicBezTo>
                <a:lnTo>
                  <a:pt x="2180" y="5123"/>
                </a:lnTo>
                <a:lnTo>
                  <a:pt x="2181" y="5123"/>
                </a:lnTo>
                <a:cubicBezTo>
                  <a:pt x="2257" y="5123"/>
                  <a:pt x="2333" y="5103"/>
                  <a:pt x="2399" y="5065"/>
                </a:cubicBezTo>
                <a:cubicBezTo>
                  <a:pt x="2465" y="5026"/>
                  <a:pt x="2520" y="4971"/>
                  <a:pt x="2559" y="4905"/>
                </a:cubicBezTo>
                <a:cubicBezTo>
                  <a:pt x="2597" y="4839"/>
                  <a:pt x="2617" y="4763"/>
                  <a:pt x="2617" y="4687"/>
                </a:cubicBezTo>
                <a:lnTo>
                  <a:pt x="2617" y="436"/>
                </a:lnTo>
                <a:lnTo>
                  <a:pt x="2617" y="436"/>
                </a:lnTo>
                <a:lnTo>
                  <a:pt x="2617" y="436"/>
                </a:lnTo>
                <a:cubicBezTo>
                  <a:pt x="2617" y="360"/>
                  <a:pt x="2597" y="284"/>
                  <a:pt x="2559" y="218"/>
                </a:cubicBezTo>
                <a:cubicBezTo>
                  <a:pt x="2520" y="152"/>
                  <a:pt x="2465" y="97"/>
                  <a:pt x="2399" y="58"/>
                </a:cubicBezTo>
                <a:cubicBezTo>
                  <a:pt x="2333" y="20"/>
                  <a:pt x="2257" y="0"/>
                  <a:pt x="2181" y="0"/>
                </a:cubicBezTo>
                <a:lnTo>
                  <a:pt x="436" y="0"/>
                </a:lnTo>
              </a:path>
            </a:pathLst>
          </a:custGeom>
          <a:solidFill>
            <a:srgbClr val="cc6633">
              <a:alpha val="20000"/>
            </a:srgbClr>
          </a:solidFill>
          <a:ln w="9360">
            <a:solidFill>
              <a:srgbClr val="000000"/>
            </a:solidFill>
            <a:round/>
          </a:ln>
        </p:spPr>
        <p:style>
          <a:lnRef idx="0"/>
          <a:fillRef idx="0"/>
          <a:effectRef idx="0"/>
          <a:fontRef idx="minor"/>
        </p:style>
      </p:sp>
      <p:sp>
        <p:nvSpPr>
          <p:cNvPr id="458" name="CustomShape 15"/>
          <p:cNvSpPr/>
          <p:nvPr/>
        </p:nvSpPr>
        <p:spPr>
          <a:xfrm>
            <a:off x="6508800" y="2011320"/>
            <a:ext cx="585720" cy="1397520"/>
          </a:xfrm>
          <a:custGeom>
            <a:avLst/>
            <a:gdLst/>
            <a:ahLst/>
            <a:rect l="l" t="t" r="r" b="b"/>
            <a:pathLst>
              <a:path w="1630" h="3885">
                <a:moveTo>
                  <a:pt x="271" y="0"/>
                </a:moveTo>
                <a:lnTo>
                  <a:pt x="272" y="0"/>
                </a:lnTo>
                <a:cubicBezTo>
                  <a:pt x="224" y="0"/>
                  <a:pt x="177" y="13"/>
                  <a:pt x="136" y="36"/>
                </a:cubicBezTo>
                <a:cubicBezTo>
                  <a:pt x="94" y="60"/>
                  <a:pt x="60" y="94"/>
                  <a:pt x="36" y="136"/>
                </a:cubicBezTo>
                <a:cubicBezTo>
                  <a:pt x="13" y="177"/>
                  <a:pt x="0" y="224"/>
                  <a:pt x="0" y="272"/>
                </a:cubicBezTo>
                <a:lnTo>
                  <a:pt x="0" y="3612"/>
                </a:lnTo>
                <a:lnTo>
                  <a:pt x="0" y="3613"/>
                </a:lnTo>
                <a:cubicBezTo>
                  <a:pt x="0" y="3660"/>
                  <a:pt x="13" y="3707"/>
                  <a:pt x="36" y="3748"/>
                </a:cubicBezTo>
                <a:cubicBezTo>
                  <a:pt x="60" y="3790"/>
                  <a:pt x="94" y="3824"/>
                  <a:pt x="136" y="3848"/>
                </a:cubicBezTo>
                <a:cubicBezTo>
                  <a:pt x="177" y="3871"/>
                  <a:pt x="224" y="3884"/>
                  <a:pt x="272" y="3884"/>
                </a:cubicBezTo>
                <a:lnTo>
                  <a:pt x="1357" y="3884"/>
                </a:lnTo>
                <a:lnTo>
                  <a:pt x="1358" y="3884"/>
                </a:lnTo>
                <a:cubicBezTo>
                  <a:pt x="1405" y="3884"/>
                  <a:pt x="1452" y="3871"/>
                  <a:pt x="1493" y="3848"/>
                </a:cubicBezTo>
                <a:cubicBezTo>
                  <a:pt x="1535" y="3824"/>
                  <a:pt x="1569" y="3790"/>
                  <a:pt x="1593" y="3748"/>
                </a:cubicBezTo>
                <a:cubicBezTo>
                  <a:pt x="1616" y="3707"/>
                  <a:pt x="1629" y="3660"/>
                  <a:pt x="1629" y="3613"/>
                </a:cubicBezTo>
                <a:lnTo>
                  <a:pt x="1629" y="271"/>
                </a:lnTo>
                <a:lnTo>
                  <a:pt x="1629" y="272"/>
                </a:lnTo>
                <a:lnTo>
                  <a:pt x="1629" y="272"/>
                </a:lnTo>
                <a:cubicBezTo>
                  <a:pt x="1629" y="224"/>
                  <a:pt x="1616" y="177"/>
                  <a:pt x="1593" y="136"/>
                </a:cubicBezTo>
                <a:cubicBezTo>
                  <a:pt x="1569" y="94"/>
                  <a:pt x="1535" y="60"/>
                  <a:pt x="1493" y="36"/>
                </a:cubicBezTo>
                <a:cubicBezTo>
                  <a:pt x="1452" y="13"/>
                  <a:pt x="1405" y="0"/>
                  <a:pt x="1358" y="0"/>
                </a:cubicBezTo>
                <a:lnTo>
                  <a:pt x="271" y="0"/>
                </a:lnTo>
              </a:path>
            </a:pathLst>
          </a:custGeom>
          <a:solidFill>
            <a:srgbClr val="ffffff">
              <a:alpha val="20000"/>
            </a:srgbClr>
          </a:solidFill>
          <a:ln w="9360">
            <a:solidFill>
              <a:srgbClr val="000000"/>
            </a:solidFill>
            <a:round/>
          </a:ln>
        </p:spPr>
        <p:style>
          <a:lnRef idx="0"/>
          <a:fillRef idx="0"/>
          <a:effectRef idx="0"/>
          <a:fontRef idx="minor"/>
        </p:style>
      </p:sp>
      <p:sp>
        <p:nvSpPr>
          <p:cNvPr id="459" name="CustomShape 16"/>
          <p:cNvSpPr/>
          <p:nvPr/>
        </p:nvSpPr>
        <p:spPr>
          <a:xfrm>
            <a:off x="8156880" y="1793880"/>
            <a:ext cx="940680" cy="1843560"/>
          </a:xfrm>
          <a:custGeom>
            <a:avLst/>
            <a:gdLst/>
            <a:ahLst/>
            <a:rect l="l" t="t" r="r" b="b"/>
            <a:pathLst>
              <a:path w="2616" h="5124">
                <a:moveTo>
                  <a:pt x="435" y="0"/>
                </a:moveTo>
                <a:lnTo>
                  <a:pt x="436" y="0"/>
                </a:lnTo>
                <a:cubicBezTo>
                  <a:pt x="359" y="0"/>
                  <a:pt x="284" y="20"/>
                  <a:pt x="218" y="58"/>
                </a:cubicBezTo>
                <a:cubicBezTo>
                  <a:pt x="152" y="97"/>
                  <a:pt x="97" y="152"/>
                  <a:pt x="58" y="218"/>
                </a:cubicBezTo>
                <a:cubicBezTo>
                  <a:pt x="20" y="284"/>
                  <a:pt x="0" y="359"/>
                  <a:pt x="0" y="436"/>
                </a:cubicBezTo>
                <a:lnTo>
                  <a:pt x="0" y="4687"/>
                </a:lnTo>
                <a:lnTo>
                  <a:pt x="0" y="4687"/>
                </a:lnTo>
                <a:cubicBezTo>
                  <a:pt x="0" y="4764"/>
                  <a:pt x="20" y="4839"/>
                  <a:pt x="58" y="4905"/>
                </a:cubicBezTo>
                <a:cubicBezTo>
                  <a:pt x="97" y="4971"/>
                  <a:pt x="152" y="5026"/>
                  <a:pt x="218" y="5065"/>
                </a:cubicBezTo>
                <a:cubicBezTo>
                  <a:pt x="284" y="5103"/>
                  <a:pt x="359" y="5123"/>
                  <a:pt x="436" y="5123"/>
                </a:cubicBezTo>
                <a:lnTo>
                  <a:pt x="2179" y="5123"/>
                </a:lnTo>
                <a:lnTo>
                  <a:pt x="2179" y="5123"/>
                </a:lnTo>
                <a:cubicBezTo>
                  <a:pt x="2256" y="5123"/>
                  <a:pt x="2331" y="5103"/>
                  <a:pt x="2397" y="5065"/>
                </a:cubicBezTo>
                <a:cubicBezTo>
                  <a:pt x="2463" y="5026"/>
                  <a:pt x="2518" y="4971"/>
                  <a:pt x="2557" y="4905"/>
                </a:cubicBezTo>
                <a:cubicBezTo>
                  <a:pt x="2595" y="4839"/>
                  <a:pt x="2615" y="4764"/>
                  <a:pt x="2615" y="4687"/>
                </a:cubicBezTo>
                <a:lnTo>
                  <a:pt x="2615" y="435"/>
                </a:lnTo>
                <a:lnTo>
                  <a:pt x="2615" y="436"/>
                </a:lnTo>
                <a:lnTo>
                  <a:pt x="2615" y="436"/>
                </a:lnTo>
                <a:cubicBezTo>
                  <a:pt x="2615" y="359"/>
                  <a:pt x="2595" y="284"/>
                  <a:pt x="2557" y="218"/>
                </a:cubicBezTo>
                <a:cubicBezTo>
                  <a:pt x="2518" y="152"/>
                  <a:pt x="2463" y="97"/>
                  <a:pt x="2397" y="58"/>
                </a:cubicBezTo>
                <a:cubicBezTo>
                  <a:pt x="2331" y="20"/>
                  <a:pt x="2256" y="0"/>
                  <a:pt x="2179" y="0"/>
                </a:cubicBezTo>
                <a:lnTo>
                  <a:pt x="435" y="0"/>
                </a:lnTo>
              </a:path>
            </a:pathLst>
          </a:custGeom>
          <a:solidFill>
            <a:srgbClr val="cc6633">
              <a:alpha val="20000"/>
            </a:srgbClr>
          </a:solidFill>
          <a:ln w="9360">
            <a:solidFill>
              <a:srgbClr val="000000"/>
            </a:solidFill>
            <a:round/>
          </a:ln>
        </p:spPr>
        <p:style>
          <a:lnRef idx="0"/>
          <a:fillRef idx="0"/>
          <a:effectRef idx="0"/>
          <a:fontRef idx="minor"/>
        </p:style>
      </p:sp>
      <p:sp>
        <p:nvSpPr>
          <p:cNvPr id="460" name="CustomShape 17"/>
          <p:cNvSpPr/>
          <p:nvPr/>
        </p:nvSpPr>
        <p:spPr>
          <a:xfrm>
            <a:off x="8341920" y="2036880"/>
            <a:ext cx="585720" cy="1397880"/>
          </a:xfrm>
          <a:custGeom>
            <a:avLst/>
            <a:gdLst/>
            <a:ahLst/>
            <a:rect l="l" t="t" r="r" b="b"/>
            <a:pathLst>
              <a:path w="1630" h="3886">
                <a:moveTo>
                  <a:pt x="271" y="0"/>
                </a:moveTo>
                <a:lnTo>
                  <a:pt x="272" y="0"/>
                </a:lnTo>
                <a:cubicBezTo>
                  <a:pt x="224" y="0"/>
                  <a:pt x="177" y="13"/>
                  <a:pt x="136" y="36"/>
                </a:cubicBezTo>
                <a:cubicBezTo>
                  <a:pt x="94" y="60"/>
                  <a:pt x="60" y="94"/>
                  <a:pt x="36" y="136"/>
                </a:cubicBezTo>
                <a:cubicBezTo>
                  <a:pt x="13" y="177"/>
                  <a:pt x="0" y="224"/>
                  <a:pt x="0" y="272"/>
                </a:cubicBezTo>
                <a:lnTo>
                  <a:pt x="0" y="3613"/>
                </a:lnTo>
                <a:lnTo>
                  <a:pt x="0" y="3614"/>
                </a:lnTo>
                <a:cubicBezTo>
                  <a:pt x="0" y="3661"/>
                  <a:pt x="13" y="3708"/>
                  <a:pt x="36" y="3749"/>
                </a:cubicBezTo>
                <a:cubicBezTo>
                  <a:pt x="60" y="3791"/>
                  <a:pt x="94" y="3825"/>
                  <a:pt x="136" y="3849"/>
                </a:cubicBezTo>
                <a:cubicBezTo>
                  <a:pt x="177" y="3872"/>
                  <a:pt x="224" y="3885"/>
                  <a:pt x="272" y="3885"/>
                </a:cubicBezTo>
                <a:lnTo>
                  <a:pt x="1357" y="3884"/>
                </a:lnTo>
                <a:lnTo>
                  <a:pt x="1358" y="3885"/>
                </a:lnTo>
                <a:cubicBezTo>
                  <a:pt x="1405" y="3885"/>
                  <a:pt x="1452" y="3872"/>
                  <a:pt x="1493" y="3849"/>
                </a:cubicBezTo>
                <a:cubicBezTo>
                  <a:pt x="1535" y="3825"/>
                  <a:pt x="1569" y="3791"/>
                  <a:pt x="1593" y="3749"/>
                </a:cubicBezTo>
                <a:cubicBezTo>
                  <a:pt x="1616" y="3708"/>
                  <a:pt x="1629" y="3661"/>
                  <a:pt x="1629" y="3614"/>
                </a:cubicBezTo>
                <a:lnTo>
                  <a:pt x="1629" y="271"/>
                </a:lnTo>
                <a:lnTo>
                  <a:pt x="1629" y="272"/>
                </a:lnTo>
                <a:lnTo>
                  <a:pt x="1629" y="272"/>
                </a:lnTo>
                <a:cubicBezTo>
                  <a:pt x="1629" y="224"/>
                  <a:pt x="1616" y="177"/>
                  <a:pt x="1593" y="136"/>
                </a:cubicBezTo>
                <a:cubicBezTo>
                  <a:pt x="1569" y="94"/>
                  <a:pt x="1535" y="60"/>
                  <a:pt x="1493" y="36"/>
                </a:cubicBezTo>
                <a:cubicBezTo>
                  <a:pt x="1452" y="13"/>
                  <a:pt x="1405" y="0"/>
                  <a:pt x="1358" y="0"/>
                </a:cubicBezTo>
                <a:lnTo>
                  <a:pt x="271" y="0"/>
                </a:lnTo>
              </a:path>
            </a:pathLst>
          </a:custGeom>
          <a:solidFill>
            <a:srgbClr val="ffffff">
              <a:alpha val="20000"/>
            </a:srgbClr>
          </a:solidFill>
          <a:ln w="9360">
            <a:solidFill>
              <a:srgbClr val="000000"/>
            </a:solidFill>
            <a:round/>
          </a:ln>
        </p:spPr>
        <p:style>
          <a:lnRef idx="0"/>
          <a:fillRef idx="0"/>
          <a:effectRef idx="0"/>
          <a:fontRef idx="minor"/>
        </p:style>
      </p:sp>
      <p:sp>
        <p:nvSpPr>
          <p:cNvPr id="461" name="CustomShape 18"/>
          <p:cNvSpPr/>
          <p:nvPr/>
        </p:nvSpPr>
        <p:spPr>
          <a:xfrm>
            <a:off x="457200" y="2098440"/>
            <a:ext cx="385560" cy="1200240"/>
          </a:xfrm>
          <a:custGeom>
            <a:avLst/>
            <a:gdLst/>
            <a:ahLst/>
            <a:rect l="l" t="t" r="r" b="b"/>
            <a:pathLst>
              <a:path w="1074" h="3337">
                <a:moveTo>
                  <a:pt x="4" y="0"/>
                </a:moveTo>
                <a:lnTo>
                  <a:pt x="4" y="0"/>
                </a:lnTo>
                <a:cubicBezTo>
                  <a:pt x="4" y="0"/>
                  <a:pt x="3" y="0"/>
                  <a:pt x="2" y="1"/>
                </a:cubicBezTo>
                <a:lnTo>
                  <a:pt x="1" y="2"/>
                </a:lnTo>
                <a:cubicBezTo>
                  <a:pt x="0" y="3"/>
                  <a:pt x="0" y="4"/>
                  <a:pt x="0" y="4"/>
                </a:cubicBezTo>
                <a:lnTo>
                  <a:pt x="0" y="3331"/>
                </a:lnTo>
                <a:lnTo>
                  <a:pt x="0" y="3332"/>
                </a:lnTo>
                <a:cubicBezTo>
                  <a:pt x="0" y="3332"/>
                  <a:pt x="0" y="3333"/>
                  <a:pt x="1" y="3334"/>
                </a:cubicBezTo>
                <a:lnTo>
                  <a:pt x="2" y="3335"/>
                </a:lnTo>
                <a:cubicBezTo>
                  <a:pt x="3" y="3336"/>
                  <a:pt x="4" y="3336"/>
                  <a:pt x="4" y="3336"/>
                </a:cubicBezTo>
                <a:lnTo>
                  <a:pt x="1068" y="3336"/>
                </a:lnTo>
                <a:lnTo>
                  <a:pt x="1069" y="3336"/>
                </a:lnTo>
                <a:cubicBezTo>
                  <a:pt x="1069" y="3336"/>
                  <a:pt x="1070" y="3336"/>
                  <a:pt x="1071" y="3335"/>
                </a:cubicBezTo>
                <a:lnTo>
                  <a:pt x="1072" y="3334"/>
                </a:lnTo>
                <a:cubicBezTo>
                  <a:pt x="1073" y="3333"/>
                  <a:pt x="1073" y="3332"/>
                  <a:pt x="1073" y="3332"/>
                </a:cubicBezTo>
                <a:lnTo>
                  <a:pt x="1073" y="4"/>
                </a:lnTo>
                <a:lnTo>
                  <a:pt x="1073" y="4"/>
                </a:lnTo>
                <a:lnTo>
                  <a:pt x="1073" y="4"/>
                </a:lnTo>
                <a:cubicBezTo>
                  <a:pt x="1073" y="4"/>
                  <a:pt x="1073" y="3"/>
                  <a:pt x="1072" y="2"/>
                </a:cubicBezTo>
                <a:lnTo>
                  <a:pt x="1071" y="1"/>
                </a:lnTo>
                <a:cubicBezTo>
                  <a:pt x="1070" y="0"/>
                  <a:pt x="1069" y="0"/>
                  <a:pt x="1069" y="0"/>
                </a:cubicBezTo>
                <a:lnTo>
                  <a:pt x="4" y="0"/>
                </a:lnTo>
              </a:path>
            </a:pathLst>
          </a:custGeom>
          <a:solidFill>
            <a:srgbClr val="99ccff">
              <a:alpha val="20000"/>
            </a:srgbClr>
          </a:solidFill>
          <a:ln w="9360">
            <a:solidFill>
              <a:srgbClr val="000000"/>
            </a:solidFill>
            <a:round/>
          </a:ln>
        </p:spPr>
        <p:style>
          <a:lnRef idx="0"/>
          <a:fillRef idx="0"/>
          <a:effectRef idx="0"/>
          <a:fontRef idx="minor"/>
        </p:style>
      </p:sp>
      <p:sp>
        <p:nvSpPr>
          <p:cNvPr id="462" name="CustomShape 19"/>
          <p:cNvSpPr/>
          <p:nvPr/>
        </p:nvSpPr>
        <p:spPr>
          <a:xfrm>
            <a:off x="2459160" y="2077920"/>
            <a:ext cx="385200" cy="1194480"/>
          </a:xfrm>
          <a:custGeom>
            <a:avLst/>
            <a:gdLst/>
            <a:ahLst/>
            <a:rect l="l" t="t" r="r" b="b"/>
            <a:pathLst>
              <a:path w="1073" h="3321">
                <a:moveTo>
                  <a:pt x="4" y="0"/>
                </a:moveTo>
                <a:lnTo>
                  <a:pt x="4" y="0"/>
                </a:lnTo>
                <a:cubicBezTo>
                  <a:pt x="4" y="0"/>
                  <a:pt x="3" y="0"/>
                  <a:pt x="2" y="1"/>
                </a:cubicBezTo>
                <a:lnTo>
                  <a:pt x="1" y="2"/>
                </a:lnTo>
                <a:cubicBezTo>
                  <a:pt x="0" y="3"/>
                  <a:pt x="0" y="4"/>
                  <a:pt x="0" y="4"/>
                </a:cubicBezTo>
                <a:lnTo>
                  <a:pt x="0" y="3315"/>
                </a:lnTo>
                <a:lnTo>
                  <a:pt x="0" y="3316"/>
                </a:lnTo>
                <a:cubicBezTo>
                  <a:pt x="0" y="3316"/>
                  <a:pt x="0" y="3317"/>
                  <a:pt x="1" y="3318"/>
                </a:cubicBezTo>
                <a:lnTo>
                  <a:pt x="2" y="3319"/>
                </a:lnTo>
                <a:cubicBezTo>
                  <a:pt x="3" y="3320"/>
                  <a:pt x="4" y="3320"/>
                  <a:pt x="4" y="3320"/>
                </a:cubicBezTo>
                <a:lnTo>
                  <a:pt x="1067" y="3320"/>
                </a:lnTo>
                <a:lnTo>
                  <a:pt x="1068" y="3320"/>
                </a:lnTo>
                <a:cubicBezTo>
                  <a:pt x="1068" y="3320"/>
                  <a:pt x="1069" y="3320"/>
                  <a:pt x="1070" y="3319"/>
                </a:cubicBezTo>
                <a:lnTo>
                  <a:pt x="1071" y="3318"/>
                </a:lnTo>
                <a:cubicBezTo>
                  <a:pt x="1072" y="3317"/>
                  <a:pt x="1072" y="3316"/>
                  <a:pt x="1072" y="3316"/>
                </a:cubicBezTo>
                <a:lnTo>
                  <a:pt x="1072" y="4"/>
                </a:lnTo>
                <a:lnTo>
                  <a:pt x="1072" y="4"/>
                </a:lnTo>
                <a:lnTo>
                  <a:pt x="1072" y="4"/>
                </a:lnTo>
                <a:cubicBezTo>
                  <a:pt x="1072" y="4"/>
                  <a:pt x="1072" y="3"/>
                  <a:pt x="1071" y="2"/>
                </a:cubicBezTo>
                <a:lnTo>
                  <a:pt x="1070" y="1"/>
                </a:lnTo>
                <a:cubicBezTo>
                  <a:pt x="1069" y="0"/>
                  <a:pt x="1068" y="0"/>
                  <a:pt x="1068" y="0"/>
                </a:cubicBezTo>
                <a:lnTo>
                  <a:pt x="4" y="0"/>
                </a:lnTo>
              </a:path>
            </a:pathLst>
          </a:custGeom>
          <a:solidFill>
            <a:srgbClr val="99ccff">
              <a:alpha val="20000"/>
            </a:srgbClr>
          </a:solidFill>
          <a:ln w="9360">
            <a:solidFill>
              <a:srgbClr val="000000"/>
            </a:solidFill>
            <a:round/>
          </a:ln>
        </p:spPr>
        <p:style>
          <a:lnRef idx="0"/>
          <a:fillRef idx="0"/>
          <a:effectRef idx="0"/>
          <a:fontRef idx="minor"/>
        </p:style>
      </p:sp>
      <p:sp>
        <p:nvSpPr>
          <p:cNvPr id="463" name="CustomShape 20"/>
          <p:cNvSpPr/>
          <p:nvPr/>
        </p:nvSpPr>
        <p:spPr>
          <a:xfrm>
            <a:off x="4677840" y="2157120"/>
            <a:ext cx="386280" cy="1194480"/>
          </a:xfrm>
          <a:custGeom>
            <a:avLst/>
            <a:gdLst/>
            <a:ahLst/>
            <a:rect l="l" t="t" r="r" b="b"/>
            <a:pathLst>
              <a:path w="1076" h="3321">
                <a:moveTo>
                  <a:pt x="4" y="0"/>
                </a:moveTo>
                <a:lnTo>
                  <a:pt x="4" y="0"/>
                </a:lnTo>
                <a:cubicBezTo>
                  <a:pt x="4" y="0"/>
                  <a:pt x="3" y="0"/>
                  <a:pt x="2" y="1"/>
                </a:cubicBezTo>
                <a:lnTo>
                  <a:pt x="1" y="2"/>
                </a:lnTo>
                <a:cubicBezTo>
                  <a:pt x="0" y="3"/>
                  <a:pt x="0" y="4"/>
                  <a:pt x="0" y="4"/>
                </a:cubicBezTo>
                <a:lnTo>
                  <a:pt x="0" y="3315"/>
                </a:lnTo>
                <a:lnTo>
                  <a:pt x="0" y="3316"/>
                </a:lnTo>
                <a:cubicBezTo>
                  <a:pt x="0" y="3316"/>
                  <a:pt x="0" y="3317"/>
                  <a:pt x="1" y="3318"/>
                </a:cubicBezTo>
                <a:lnTo>
                  <a:pt x="2" y="3319"/>
                </a:lnTo>
                <a:cubicBezTo>
                  <a:pt x="3" y="3320"/>
                  <a:pt x="4" y="3320"/>
                  <a:pt x="4" y="3320"/>
                </a:cubicBezTo>
                <a:lnTo>
                  <a:pt x="1070" y="3319"/>
                </a:lnTo>
                <a:lnTo>
                  <a:pt x="1071" y="3320"/>
                </a:lnTo>
                <a:cubicBezTo>
                  <a:pt x="1071" y="3320"/>
                  <a:pt x="1072" y="3320"/>
                  <a:pt x="1073" y="3319"/>
                </a:cubicBezTo>
                <a:lnTo>
                  <a:pt x="1074" y="3318"/>
                </a:lnTo>
                <a:cubicBezTo>
                  <a:pt x="1075" y="3317"/>
                  <a:pt x="1075" y="3316"/>
                  <a:pt x="1075" y="3316"/>
                </a:cubicBezTo>
                <a:lnTo>
                  <a:pt x="1075" y="4"/>
                </a:lnTo>
                <a:lnTo>
                  <a:pt x="1075" y="4"/>
                </a:lnTo>
                <a:lnTo>
                  <a:pt x="1075" y="4"/>
                </a:lnTo>
                <a:cubicBezTo>
                  <a:pt x="1075" y="4"/>
                  <a:pt x="1075" y="3"/>
                  <a:pt x="1074" y="2"/>
                </a:cubicBezTo>
                <a:lnTo>
                  <a:pt x="1073" y="1"/>
                </a:lnTo>
                <a:cubicBezTo>
                  <a:pt x="1072" y="0"/>
                  <a:pt x="1071" y="0"/>
                  <a:pt x="1071" y="0"/>
                </a:cubicBezTo>
                <a:lnTo>
                  <a:pt x="4" y="0"/>
                </a:lnTo>
              </a:path>
            </a:pathLst>
          </a:custGeom>
          <a:solidFill>
            <a:srgbClr val="99ccff">
              <a:alpha val="20000"/>
            </a:srgbClr>
          </a:solidFill>
          <a:ln w="9360">
            <a:solidFill>
              <a:srgbClr val="000000"/>
            </a:solidFill>
            <a:round/>
          </a:ln>
        </p:spPr>
        <p:style>
          <a:lnRef idx="0"/>
          <a:fillRef idx="0"/>
          <a:effectRef idx="0"/>
          <a:fontRef idx="minor"/>
        </p:style>
      </p:sp>
      <p:sp>
        <p:nvSpPr>
          <p:cNvPr id="464" name="CustomShape 21"/>
          <p:cNvSpPr/>
          <p:nvPr/>
        </p:nvSpPr>
        <p:spPr>
          <a:xfrm>
            <a:off x="6970320" y="2053080"/>
            <a:ext cx="385560" cy="1194480"/>
          </a:xfrm>
          <a:custGeom>
            <a:avLst/>
            <a:gdLst/>
            <a:ahLst/>
            <a:rect l="l" t="t" r="r" b="b"/>
            <a:pathLst>
              <a:path w="1074" h="3321">
                <a:moveTo>
                  <a:pt x="4" y="0"/>
                </a:moveTo>
                <a:lnTo>
                  <a:pt x="4" y="0"/>
                </a:lnTo>
                <a:cubicBezTo>
                  <a:pt x="4" y="0"/>
                  <a:pt x="3" y="0"/>
                  <a:pt x="2" y="1"/>
                </a:cubicBezTo>
                <a:lnTo>
                  <a:pt x="1" y="2"/>
                </a:lnTo>
                <a:cubicBezTo>
                  <a:pt x="0" y="3"/>
                  <a:pt x="0" y="4"/>
                  <a:pt x="0" y="4"/>
                </a:cubicBezTo>
                <a:lnTo>
                  <a:pt x="0" y="3315"/>
                </a:lnTo>
                <a:lnTo>
                  <a:pt x="0" y="3316"/>
                </a:lnTo>
                <a:cubicBezTo>
                  <a:pt x="0" y="3316"/>
                  <a:pt x="0" y="3317"/>
                  <a:pt x="1" y="3318"/>
                </a:cubicBezTo>
                <a:lnTo>
                  <a:pt x="2" y="3319"/>
                </a:lnTo>
                <a:cubicBezTo>
                  <a:pt x="3" y="3320"/>
                  <a:pt x="4" y="3320"/>
                  <a:pt x="4" y="3320"/>
                </a:cubicBezTo>
                <a:lnTo>
                  <a:pt x="1068" y="3320"/>
                </a:lnTo>
                <a:lnTo>
                  <a:pt x="1069" y="3320"/>
                </a:lnTo>
                <a:cubicBezTo>
                  <a:pt x="1069" y="3320"/>
                  <a:pt x="1070" y="3320"/>
                  <a:pt x="1071" y="3319"/>
                </a:cubicBezTo>
                <a:lnTo>
                  <a:pt x="1072" y="3318"/>
                </a:lnTo>
                <a:cubicBezTo>
                  <a:pt x="1073" y="3317"/>
                  <a:pt x="1073" y="3316"/>
                  <a:pt x="1073" y="3316"/>
                </a:cubicBezTo>
                <a:lnTo>
                  <a:pt x="1073" y="4"/>
                </a:lnTo>
                <a:lnTo>
                  <a:pt x="1073" y="4"/>
                </a:lnTo>
                <a:lnTo>
                  <a:pt x="1073" y="4"/>
                </a:lnTo>
                <a:cubicBezTo>
                  <a:pt x="1073" y="4"/>
                  <a:pt x="1073" y="3"/>
                  <a:pt x="1072" y="2"/>
                </a:cubicBezTo>
                <a:lnTo>
                  <a:pt x="1071" y="1"/>
                </a:lnTo>
                <a:cubicBezTo>
                  <a:pt x="1070" y="0"/>
                  <a:pt x="1069" y="0"/>
                  <a:pt x="1069" y="0"/>
                </a:cubicBezTo>
                <a:lnTo>
                  <a:pt x="4" y="0"/>
                </a:lnTo>
              </a:path>
            </a:pathLst>
          </a:custGeom>
          <a:solidFill>
            <a:srgbClr val="99ccff">
              <a:alpha val="20000"/>
            </a:srgbClr>
          </a:solidFill>
          <a:ln w="9360">
            <a:solidFill>
              <a:srgbClr val="000000"/>
            </a:solidFill>
            <a:round/>
          </a:ln>
        </p:spPr>
        <p:style>
          <a:lnRef idx="0"/>
          <a:fillRef idx="0"/>
          <a:effectRef idx="0"/>
          <a:fontRef idx="minor"/>
        </p:style>
      </p:sp>
      <p:sp>
        <p:nvSpPr>
          <p:cNvPr id="465" name="CustomShape 22"/>
          <p:cNvSpPr/>
          <p:nvPr/>
        </p:nvSpPr>
        <p:spPr>
          <a:xfrm>
            <a:off x="9213480" y="2079720"/>
            <a:ext cx="386280" cy="1194120"/>
          </a:xfrm>
          <a:custGeom>
            <a:avLst/>
            <a:gdLst/>
            <a:ahLst/>
            <a:rect l="l" t="t" r="r" b="b"/>
            <a:pathLst>
              <a:path w="1076" h="3320">
                <a:moveTo>
                  <a:pt x="4" y="0"/>
                </a:moveTo>
                <a:lnTo>
                  <a:pt x="4" y="0"/>
                </a:lnTo>
                <a:cubicBezTo>
                  <a:pt x="4" y="0"/>
                  <a:pt x="3" y="0"/>
                  <a:pt x="2" y="1"/>
                </a:cubicBezTo>
                <a:lnTo>
                  <a:pt x="1" y="2"/>
                </a:lnTo>
                <a:cubicBezTo>
                  <a:pt x="0" y="3"/>
                  <a:pt x="0" y="4"/>
                  <a:pt x="0" y="4"/>
                </a:cubicBezTo>
                <a:lnTo>
                  <a:pt x="0" y="3314"/>
                </a:lnTo>
                <a:lnTo>
                  <a:pt x="0" y="3315"/>
                </a:lnTo>
                <a:cubicBezTo>
                  <a:pt x="0" y="3315"/>
                  <a:pt x="0" y="3316"/>
                  <a:pt x="1" y="3317"/>
                </a:cubicBezTo>
                <a:lnTo>
                  <a:pt x="2" y="3318"/>
                </a:lnTo>
                <a:cubicBezTo>
                  <a:pt x="3" y="3319"/>
                  <a:pt x="4" y="3319"/>
                  <a:pt x="4" y="3319"/>
                </a:cubicBezTo>
                <a:lnTo>
                  <a:pt x="1070" y="3319"/>
                </a:lnTo>
                <a:lnTo>
                  <a:pt x="1071" y="3319"/>
                </a:lnTo>
                <a:cubicBezTo>
                  <a:pt x="1071" y="3319"/>
                  <a:pt x="1072" y="3319"/>
                  <a:pt x="1073" y="3318"/>
                </a:cubicBezTo>
                <a:lnTo>
                  <a:pt x="1074" y="3317"/>
                </a:lnTo>
                <a:cubicBezTo>
                  <a:pt x="1075" y="3316"/>
                  <a:pt x="1075" y="3315"/>
                  <a:pt x="1075" y="3315"/>
                </a:cubicBezTo>
                <a:lnTo>
                  <a:pt x="1075" y="4"/>
                </a:lnTo>
                <a:lnTo>
                  <a:pt x="1075" y="4"/>
                </a:lnTo>
                <a:lnTo>
                  <a:pt x="1075" y="4"/>
                </a:lnTo>
                <a:cubicBezTo>
                  <a:pt x="1075" y="4"/>
                  <a:pt x="1075" y="3"/>
                  <a:pt x="1074" y="2"/>
                </a:cubicBezTo>
                <a:lnTo>
                  <a:pt x="1073" y="1"/>
                </a:lnTo>
                <a:cubicBezTo>
                  <a:pt x="1072" y="0"/>
                  <a:pt x="1071" y="0"/>
                  <a:pt x="1071" y="0"/>
                </a:cubicBezTo>
                <a:lnTo>
                  <a:pt x="4" y="0"/>
                </a:lnTo>
              </a:path>
            </a:pathLst>
          </a:custGeom>
          <a:solidFill>
            <a:srgbClr val="99ccff">
              <a:alpha val="20000"/>
            </a:srgbClr>
          </a:solidFill>
          <a:ln w="9360">
            <a:solidFill>
              <a:srgbClr val="000000"/>
            </a:solidFill>
            <a:round/>
          </a:ln>
        </p:spPr>
        <p:style>
          <a:lnRef idx="0"/>
          <a:fillRef idx="0"/>
          <a:effectRef idx="0"/>
          <a:fontRef idx="minor"/>
        </p:style>
      </p:sp>
      <p:sp>
        <p:nvSpPr>
          <p:cNvPr id="466" name="CustomShape 23"/>
          <p:cNvSpPr/>
          <p:nvPr/>
        </p:nvSpPr>
        <p:spPr>
          <a:xfrm>
            <a:off x="3376440" y="2203560"/>
            <a:ext cx="1800" cy="824400"/>
          </a:xfrm>
          <a:custGeom>
            <a:avLst/>
            <a:gdLst/>
            <a:ahLst/>
            <a:rect l="l" t="t" r="r" b="b"/>
            <a:pathLst>
              <a:path w="6" h="2291">
                <a:moveTo>
                  <a:pt x="0" y="0"/>
                </a:moveTo>
                <a:lnTo>
                  <a:pt x="5" y="2290"/>
                </a:lnTo>
              </a:path>
            </a:pathLst>
          </a:custGeom>
          <a:noFill/>
          <a:ln w="45720">
            <a:solidFill>
              <a:srgbClr val="000000"/>
            </a:solidFill>
            <a:round/>
            <a:tailEnd len="med" type="triangle" w="med"/>
          </a:ln>
        </p:spPr>
        <p:style>
          <a:lnRef idx="0"/>
          <a:fillRef idx="0"/>
          <a:effectRef idx="0"/>
          <a:fontRef idx="minor"/>
        </p:style>
      </p:sp>
      <p:sp>
        <p:nvSpPr>
          <p:cNvPr id="467" name="CustomShape 24"/>
          <p:cNvSpPr/>
          <p:nvPr/>
        </p:nvSpPr>
        <p:spPr>
          <a:xfrm>
            <a:off x="6400800" y="2054520"/>
            <a:ext cx="360" cy="1145520"/>
          </a:xfrm>
          <a:custGeom>
            <a:avLst/>
            <a:gdLst/>
            <a:ahLst/>
            <a:rect l="l" t="t" r="r" b="b"/>
            <a:pathLst>
              <a:path w="1" h="3183">
                <a:moveTo>
                  <a:pt x="0" y="0"/>
                </a:moveTo>
                <a:lnTo>
                  <a:pt x="0" y="3182"/>
                </a:lnTo>
              </a:path>
            </a:pathLst>
          </a:custGeom>
          <a:noFill/>
          <a:ln w="45720">
            <a:solidFill>
              <a:srgbClr val="000000"/>
            </a:solidFill>
            <a:round/>
            <a:tailEnd len="med" type="triangle" w="med"/>
          </a:ln>
        </p:spPr>
        <p:style>
          <a:lnRef idx="0"/>
          <a:fillRef idx="0"/>
          <a:effectRef idx="0"/>
          <a:fontRef idx="minor"/>
        </p:style>
      </p:sp>
      <p:sp>
        <p:nvSpPr>
          <p:cNvPr id="468" name="CustomShape 25"/>
          <p:cNvSpPr/>
          <p:nvPr/>
        </p:nvSpPr>
        <p:spPr>
          <a:xfrm>
            <a:off x="1836720" y="1414080"/>
            <a:ext cx="1440" cy="656640"/>
          </a:xfrm>
          <a:custGeom>
            <a:avLst/>
            <a:gdLst/>
            <a:ahLst/>
            <a:rect l="l" t="t" r="r" b="b"/>
            <a:pathLst>
              <a:path w="5" h="1825">
                <a:moveTo>
                  <a:pt x="0" y="1824"/>
                </a:moveTo>
                <a:lnTo>
                  <a:pt x="4" y="0"/>
                </a:lnTo>
              </a:path>
            </a:pathLst>
          </a:custGeom>
          <a:noFill/>
          <a:ln w="9360">
            <a:solidFill>
              <a:srgbClr val="000000"/>
            </a:solidFill>
            <a:round/>
          </a:ln>
        </p:spPr>
        <p:style>
          <a:lnRef idx="0"/>
          <a:fillRef idx="0"/>
          <a:effectRef idx="0"/>
          <a:fontRef idx="minor"/>
        </p:style>
      </p:sp>
      <p:sp>
        <p:nvSpPr>
          <p:cNvPr id="469" name="CustomShape 26"/>
          <p:cNvSpPr/>
          <p:nvPr/>
        </p:nvSpPr>
        <p:spPr>
          <a:xfrm>
            <a:off x="1081080" y="1414080"/>
            <a:ext cx="1440" cy="859680"/>
          </a:xfrm>
          <a:custGeom>
            <a:avLst/>
            <a:gdLst/>
            <a:ahLst/>
            <a:rect l="l" t="t" r="r" b="b"/>
            <a:pathLst>
              <a:path w="5" h="2389">
                <a:moveTo>
                  <a:pt x="0" y="2388"/>
                </a:moveTo>
                <a:lnTo>
                  <a:pt x="4" y="0"/>
                </a:lnTo>
              </a:path>
            </a:pathLst>
          </a:custGeom>
          <a:noFill/>
          <a:ln w="9360">
            <a:solidFill>
              <a:srgbClr val="000000"/>
            </a:solidFill>
            <a:round/>
          </a:ln>
        </p:spPr>
        <p:style>
          <a:lnRef idx="0"/>
          <a:fillRef idx="0"/>
          <a:effectRef idx="0"/>
          <a:fontRef idx="minor"/>
        </p:style>
      </p:sp>
      <p:sp>
        <p:nvSpPr>
          <p:cNvPr id="470" name="CustomShape 27"/>
          <p:cNvSpPr/>
          <p:nvPr/>
        </p:nvSpPr>
        <p:spPr>
          <a:xfrm>
            <a:off x="3494160" y="1414080"/>
            <a:ext cx="1440" cy="656640"/>
          </a:xfrm>
          <a:custGeom>
            <a:avLst/>
            <a:gdLst/>
            <a:ahLst/>
            <a:rect l="l" t="t" r="r" b="b"/>
            <a:pathLst>
              <a:path w="5" h="1825">
                <a:moveTo>
                  <a:pt x="0" y="1824"/>
                </a:moveTo>
                <a:lnTo>
                  <a:pt x="4" y="0"/>
                </a:lnTo>
              </a:path>
            </a:pathLst>
          </a:custGeom>
          <a:noFill/>
          <a:ln w="9360">
            <a:solidFill>
              <a:srgbClr val="000000"/>
            </a:solidFill>
            <a:round/>
          </a:ln>
        </p:spPr>
        <p:style>
          <a:lnRef idx="0"/>
          <a:fillRef idx="0"/>
          <a:effectRef idx="0"/>
          <a:fontRef idx="minor"/>
        </p:style>
      </p:sp>
      <p:sp>
        <p:nvSpPr>
          <p:cNvPr id="471" name="CustomShape 28"/>
          <p:cNvSpPr/>
          <p:nvPr/>
        </p:nvSpPr>
        <p:spPr>
          <a:xfrm>
            <a:off x="2739960" y="1414080"/>
            <a:ext cx="1800" cy="671040"/>
          </a:xfrm>
          <a:custGeom>
            <a:avLst/>
            <a:gdLst/>
            <a:ahLst/>
            <a:rect l="l" t="t" r="r" b="b"/>
            <a:pathLst>
              <a:path w="6" h="1865">
                <a:moveTo>
                  <a:pt x="0" y="1864"/>
                </a:moveTo>
                <a:lnTo>
                  <a:pt x="5" y="0"/>
                </a:lnTo>
              </a:path>
            </a:pathLst>
          </a:custGeom>
          <a:noFill/>
          <a:ln w="9360">
            <a:solidFill>
              <a:srgbClr val="000000"/>
            </a:solidFill>
            <a:round/>
          </a:ln>
        </p:spPr>
        <p:style>
          <a:lnRef idx="0"/>
          <a:fillRef idx="0"/>
          <a:effectRef idx="0"/>
          <a:fontRef idx="minor"/>
        </p:style>
      </p:sp>
      <p:sp>
        <p:nvSpPr>
          <p:cNvPr id="472" name="CustomShape 29"/>
          <p:cNvSpPr/>
          <p:nvPr/>
        </p:nvSpPr>
        <p:spPr>
          <a:xfrm>
            <a:off x="5330880" y="1414080"/>
            <a:ext cx="1440" cy="656640"/>
          </a:xfrm>
          <a:custGeom>
            <a:avLst/>
            <a:gdLst/>
            <a:ahLst/>
            <a:rect l="l" t="t" r="r" b="b"/>
            <a:pathLst>
              <a:path w="5" h="1825">
                <a:moveTo>
                  <a:pt x="0" y="1824"/>
                </a:moveTo>
                <a:lnTo>
                  <a:pt x="4" y="0"/>
                </a:lnTo>
              </a:path>
            </a:pathLst>
          </a:custGeom>
          <a:noFill/>
          <a:ln w="9360">
            <a:solidFill>
              <a:srgbClr val="000000"/>
            </a:solidFill>
            <a:round/>
          </a:ln>
        </p:spPr>
        <p:style>
          <a:lnRef idx="0"/>
          <a:fillRef idx="0"/>
          <a:effectRef idx="0"/>
          <a:fontRef idx="minor"/>
        </p:style>
      </p:sp>
      <p:sp>
        <p:nvSpPr>
          <p:cNvPr id="473" name="CustomShape 30"/>
          <p:cNvSpPr/>
          <p:nvPr/>
        </p:nvSpPr>
        <p:spPr>
          <a:xfrm>
            <a:off x="4575240" y="1414080"/>
            <a:ext cx="1440" cy="859680"/>
          </a:xfrm>
          <a:custGeom>
            <a:avLst/>
            <a:gdLst/>
            <a:ahLst/>
            <a:rect l="l" t="t" r="r" b="b"/>
            <a:pathLst>
              <a:path w="5" h="2389">
                <a:moveTo>
                  <a:pt x="0" y="2388"/>
                </a:moveTo>
                <a:lnTo>
                  <a:pt x="4" y="0"/>
                </a:lnTo>
              </a:path>
            </a:pathLst>
          </a:custGeom>
          <a:noFill/>
          <a:ln w="9360">
            <a:solidFill>
              <a:srgbClr val="000000"/>
            </a:solidFill>
            <a:round/>
          </a:ln>
        </p:spPr>
        <p:style>
          <a:lnRef idx="0"/>
          <a:fillRef idx="0"/>
          <a:effectRef idx="0"/>
          <a:fontRef idx="minor"/>
        </p:style>
      </p:sp>
      <p:sp>
        <p:nvSpPr>
          <p:cNvPr id="474" name="CustomShape 31"/>
          <p:cNvSpPr/>
          <p:nvPr/>
        </p:nvSpPr>
        <p:spPr>
          <a:xfrm>
            <a:off x="7269120" y="1414080"/>
            <a:ext cx="1800" cy="656640"/>
          </a:xfrm>
          <a:custGeom>
            <a:avLst/>
            <a:gdLst/>
            <a:ahLst/>
            <a:rect l="l" t="t" r="r" b="b"/>
            <a:pathLst>
              <a:path w="6" h="1825">
                <a:moveTo>
                  <a:pt x="0" y="1824"/>
                </a:moveTo>
                <a:lnTo>
                  <a:pt x="5" y="0"/>
                </a:lnTo>
              </a:path>
            </a:pathLst>
          </a:custGeom>
          <a:noFill/>
          <a:ln w="9360">
            <a:solidFill>
              <a:srgbClr val="000000"/>
            </a:solidFill>
            <a:round/>
          </a:ln>
        </p:spPr>
        <p:style>
          <a:lnRef idx="0"/>
          <a:fillRef idx="0"/>
          <a:effectRef idx="0"/>
          <a:fontRef idx="minor"/>
        </p:style>
      </p:sp>
      <p:sp>
        <p:nvSpPr>
          <p:cNvPr id="475" name="CustomShape 32"/>
          <p:cNvSpPr/>
          <p:nvPr/>
        </p:nvSpPr>
        <p:spPr>
          <a:xfrm>
            <a:off x="6515280" y="1414080"/>
            <a:ext cx="1440" cy="859680"/>
          </a:xfrm>
          <a:custGeom>
            <a:avLst/>
            <a:gdLst/>
            <a:ahLst/>
            <a:rect l="l" t="t" r="r" b="b"/>
            <a:pathLst>
              <a:path w="5" h="2389">
                <a:moveTo>
                  <a:pt x="0" y="2388"/>
                </a:moveTo>
                <a:lnTo>
                  <a:pt x="4" y="0"/>
                </a:lnTo>
              </a:path>
            </a:pathLst>
          </a:custGeom>
          <a:noFill/>
          <a:ln w="9360">
            <a:solidFill>
              <a:srgbClr val="000000"/>
            </a:solidFill>
            <a:round/>
          </a:ln>
        </p:spPr>
        <p:style>
          <a:lnRef idx="0"/>
          <a:fillRef idx="0"/>
          <a:effectRef idx="0"/>
          <a:fontRef idx="minor"/>
        </p:style>
      </p:sp>
      <p:sp>
        <p:nvSpPr>
          <p:cNvPr id="476" name="CustomShape 33"/>
          <p:cNvSpPr/>
          <p:nvPr/>
        </p:nvSpPr>
        <p:spPr>
          <a:xfrm>
            <a:off x="6593400" y="1900800"/>
            <a:ext cx="457200" cy="360"/>
          </a:xfrm>
          <a:custGeom>
            <a:avLst/>
            <a:gdLst/>
            <a:ahLst/>
            <a:rect l="l" t="t" r="r" b="b"/>
            <a:pathLst>
              <a:path w="1271" h="1">
                <a:moveTo>
                  <a:pt x="1270" y="0"/>
                </a:moveTo>
                <a:lnTo>
                  <a:pt x="0" y="0"/>
                </a:lnTo>
              </a:path>
            </a:pathLst>
          </a:custGeom>
          <a:noFill/>
          <a:ln w="45720">
            <a:solidFill>
              <a:srgbClr val="000000"/>
            </a:solidFill>
            <a:round/>
            <a:tailEnd len="med" type="triangle" w="med"/>
          </a:ln>
        </p:spPr>
        <p:style>
          <a:lnRef idx="0"/>
          <a:fillRef idx="0"/>
          <a:effectRef idx="0"/>
          <a:fontRef idx="minor"/>
        </p:style>
      </p:sp>
      <p:pic>
        <p:nvPicPr>
          <p:cNvPr id="477" name="" descr=""/>
          <p:cNvPicPr/>
          <p:nvPr/>
        </p:nvPicPr>
        <p:blipFill>
          <a:blip r:embed="rId1">
            <a:alphaModFix amt="20000"/>
          </a:blip>
          <a:stretch/>
        </p:blipFill>
        <p:spPr>
          <a:xfrm>
            <a:off x="570240" y="3886200"/>
            <a:ext cx="9030600" cy="2004480"/>
          </a:xfrm>
          <a:prstGeom prst="rect">
            <a:avLst/>
          </a:prstGeom>
          <a:ln>
            <a:noFill/>
          </a:ln>
        </p:spPr>
      </p:pic>
      <p:sp>
        <p:nvSpPr>
          <p:cNvPr id="478" name="CustomShape 34"/>
          <p:cNvSpPr/>
          <p:nvPr/>
        </p:nvSpPr>
        <p:spPr>
          <a:xfrm>
            <a:off x="6472800" y="3501000"/>
            <a:ext cx="685800" cy="360"/>
          </a:xfrm>
          <a:custGeom>
            <a:avLst/>
            <a:gdLst/>
            <a:ahLst/>
            <a:rect l="l" t="t" r="r" b="b"/>
            <a:pathLst>
              <a:path w="1906" h="1">
                <a:moveTo>
                  <a:pt x="0" y="0"/>
                </a:moveTo>
                <a:lnTo>
                  <a:pt x="1905" y="0"/>
                </a:lnTo>
              </a:path>
            </a:pathLst>
          </a:custGeom>
          <a:noFill/>
          <a:ln w="45720">
            <a:solidFill>
              <a:srgbClr val="000000"/>
            </a:solidFill>
            <a:round/>
            <a:tailEnd len="med" type="triangle" w="med"/>
          </a:ln>
        </p:spPr>
        <p:style>
          <a:lnRef idx="0"/>
          <a:fillRef idx="0"/>
          <a:effectRef idx="0"/>
          <a:fontRef idx="minor"/>
        </p:style>
      </p:sp>
      <p:sp>
        <p:nvSpPr>
          <p:cNvPr id="479" name="CustomShape 35"/>
          <p:cNvSpPr/>
          <p:nvPr/>
        </p:nvSpPr>
        <p:spPr>
          <a:xfrm>
            <a:off x="2743200" y="1852200"/>
            <a:ext cx="685800" cy="360"/>
          </a:xfrm>
          <a:custGeom>
            <a:avLst/>
            <a:gdLst/>
            <a:ahLst/>
            <a:rect l="l" t="t" r="r" b="b"/>
            <a:pathLst>
              <a:path w="1906" h="1">
                <a:moveTo>
                  <a:pt x="0" y="0"/>
                </a:moveTo>
                <a:lnTo>
                  <a:pt x="1905" y="0"/>
                </a:lnTo>
              </a:path>
            </a:pathLst>
          </a:custGeom>
          <a:noFill/>
          <a:ln w="45720">
            <a:solidFill>
              <a:srgbClr val="000000"/>
            </a:solidFill>
            <a:round/>
            <a:tailEnd len="med" type="triangle" w="med"/>
          </a:ln>
        </p:spPr>
        <p:style>
          <a:lnRef idx="0"/>
          <a:fillRef idx="0"/>
          <a:effectRef idx="0"/>
          <a:fontRef idx="minor"/>
        </p:style>
      </p:sp>
      <p:sp>
        <p:nvSpPr>
          <p:cNvPr id="480" name="CustomShape 36"/>
          <p:cNvSpPr/>
          <p:nvPr/>
        </p:nvSpPr>
        <p:spPr>
          <a:xfrm>
            <a:off x="2743200" y="3465000"/>
            <a:ext cx="457200" cy="360"/>
          </a:xfrm>
          <a:custGeom>
            <a:avLst/>
            <a:gdLst/>
            <a:ahLst/>
            <a:rect l="l" t="t" r="r" b="b"/>
            <a:pathLst>
              <a:path w="1271" h="1">
                <a:moveTo>
                  <a:pt x="1270" y="0"/>
                </a:moveTo>
                <a:lnTo>
                  <a:pt x="0" y="0"/>
                </a:lnTo>
              </a:path>
            </a:pathLst>
          </a:custGeom>
          <a:noFill/>
          <a:ln w="45720">
            <a:solidFill>
              <a:srgbClr val="000000"/>
            </a:solidFill>
            <a:round/>
            <a:tailEnd len="med" type="triangle" w="med"/>
          </a:ln>
        </p:spPr>
        <p:style>
          <a:lnRef idx="0"/>
          <a:fillRef idx="0"/>
          <a:effectRef idx="0"/>
          <a:fontRef idx="minor"/>
        </p:style>
      </p:sp>
      <p:sp>
        <p:nvSpPr>
          <p:cNvPr id="481" name="CustomShape 37"/>
          <p:cNvSpPr/>
          <p:nvPr/>
        </p:nvSpPr>
        <p:spPr>
          <a:xfrm>
            <a:off x="2743200" y="1371600"/>
            <a:ext cx="360" cy="228600"/>
          </a:xfrm>
          <a:custGeom>
            <a:avLst/>
            <a:gdLst/>
            <a:ahLst/>
            <a:rect l="l" t="t" r="r" b="b"/>
            <a:pathLst>
              <a:path w="1" h="636">
                <a:moveTo>
                  <a:pt x="0" y="635"/>
                </a:moveTo>
                <a:lnTo>
                  <a:pt x="0" y="0"/>
                </a:lnTo>
              </a:path>
            </a:pathLst>
          </a:custGeom>
          <a:noFill/>
          <a:ln w="91440">
            <a:solidFill>
              <a:srgbClr val="000000"/>
            </a:solidFill>
            <a:round/>
            <a:tailEnd len="med" type="triangle" w="med"/>
          </a:ln>
        </p:spPr>
        <p:style>
          <a:lnRef idx="0"/>
          <a:fillRef idx="0"/>
          <a:effectRef idx="0"/>
          <a:fontRef idx="minor"/>
        </p:style>
      </p:sp>
      <p:sp>
        <p:nvSpPr>
          <p:cNvPr id="482" name="CustomShape 38"/>
          <p:cNvSpPr/>
          <p:nvPr/>
        </p:nvSpPr>
        <p:spPr>
          <a:xfrm>
            <a:off x="7279200" y="1371600"/>
            <a:ext cx="360" cy="228600"/>
          </a:xfrm>
          <a:custGeom>
            <a:avLst/>
            <a:gdLst/>
            <a:ahLst/>
            <a:rect l="l" t="t" r="r" b="b"/>
            <a:pathLst>
              <a:path w="1" h="636">
                <a:moveTo>
                  <a:pt x="0" y="635"/>
                </a:moveTo>
                <a:lnTo>
                  <a:pt x="0" y="0"/>
                </a:lnTo>
              </a:path>
            </a:pathLst>
          </a:custGeom>
          <a:noFill/>
          <a:ln w="91440">
            <a:solidFill>
              <a:srgbClr val="000000"/>
            </a:solidFill>
            <a:round/>
            <a:tailEnd len="med" type="triangle" w="med"/>
          </a:ln>
        </p:spPr>
        <p:style>
          <a:lnRef idx="0"/>
          <a:fillRef idx="0"/>
          <a:effectRef idx="0"/>
          <a:fontRef idx="minor"/>
        </p:style>
      </p:sp>
      <p:sp>
        <p:nvSpPr>
          <p:cNvPr id="483" name="CustomShape 39"/>
          <p:cNvSpPr/>
          <p:nvPr/>
        </p:nvSpPr>
        <p:spPr>
          <a:xfrm>
            <a:off x="1692360" y="6400800"/>
            <a:ext cx="607968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latin typeface="Arial"/>
              </a:rPr>
              <a:t>The current reverses direction as the magnet passes over </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168" dur="indefinite" restart="never" nodeType="tmRoot">
          <p:childTnLst>
            <p:seq>
              <p:cTn id="169" dur="indefinite" nodeType="mainSeq">
                <p:childTnLst>
                  <p:par>
                    <p:cTn id="170" fill="hold">
                      <p:stCondLst>
                        <p:cond delay="0"/>
                      </p:stCondLst>
                      <p:childTnLst>
                        <p:par>
                          <p:cTn id="171" fill="hold">
                            <p:stCondLst>
                              <p:cond delay="0"/>
                            </p:stCondLst>
                            <p:childTnLst>
                              <p:par>
                                <p:cTn id="172" nodeType="afterEffect" fill="hold" presetClass="entr" presetID="1">
                                  <p:stCondLst>
                                    <p:cond delay="0"/>
                                  </p:stCondLst>
                                  <p:childTnLst>
                                    <p:set>
                                      <p:cBhvr>
                                        <p:cTn id="173" dur="1" fill="hold">
                                          <p:stCondLst>
                                            <p:cond delay="0"/>
                                          </p:stCondLst>
                                        </p:cTn>
                                        <p:tgtEl>
                                          <p:spTgt spid="445"/>
                                        </p:tgtEl>
                                        <p:attrNameLst>
                                          <p:attrName>style.visibility</p:attrName>
                                        </p:attrNameLst>
                                      </p:cBhvr>
                                      <p:to>
                                        <p:strVal val="visible"/>
                                      </p:to>
                                    </p:set>
                                  </p:childTnLst>
                                </p:cTn>
                              </p:par>
                            </p:childTnLst>
                          </p:cTn>
                        </p:par>
                        <p:par>
                          <p:cTn id="174" fill="hold">
                            <p:stCondLst>
                              <p:cond delay="1"/>
                            </p:stCondLst>
                            <p:childTnLst>
                              <p:par>
                                <p:cTn id="175" nodeType="afterEffect" fill="hold" presetClass="entr" presetID="1">
                                  <p:stCondLst>
                                    <p:cond delay="0"/>
                                  </p:stCondLst>
                                  <p:childTnLst>
                                    <p:set>
                                      <p:cBhvr>
                                        <p:cTn id="176" dur="1" fill="hold">
                                          <p:stCondLst>
                                            <p:cond delay="0"/>
                                          </p:stCondLst>
                                        </p:cTn>
                                        <p:tgtEl>
                                          <p:spTgt spid="446"/>
                                        </p:tgtEl>
                                        <p:attrNameLst>
                                          <p:attrName>style.visibility</p:attrName>
                                        </p:attrNameLst>
                                      </p:cBhvr>
                                      <p:to>
                                        <p:strVal val="visible"/>
                                      </p:to>
                                    </p:set>
                                  </p:childTnLst>
                                </p:cTn>
                              </p:par>
                            </p:childTnLst>
                          </p:cTn>
                        </p:par>
                        <p:par>
                          <p:cTn id="177" fill="hold">
                            <p:stCondLst>
                              <p:cond delay="2"/>
                            </p:stCondLst>
                            <p:childTnLst>
                              <p:par>
                                <p:cTn id="178" nodeType="afterEffect" fill="hold" presetClass="entr" presetID="1">
                                  <p:stCondLst>
                                    <p:cond delay="0"/>
                                  </p:stCondLst>
                                  <p:childTnLst>
                                    <p:set>
                                      <p:cBhvr>
                                        <p:cTn id="179" dur="1" fill="hold">
                                          <p:stCondLst>
                                            <p:cond delay="0"/>
                                          </p:stCondLst>
                                        </p:cTn>
                                        <p:tgtEl>
                                          <p:spTgt spid="451"/>
                                        </p:tgtEl>
                                        <p:attrNameLst>
                                          <p:attrName>style.visibility</p:attrName>
                                        </p:attrNameLst>
                                      </p:cBhvr>
                                      <p:to>
                                        <p:strVal val="visible"/>
                                      </p:to>
                                    </p:set>
                                  </p:childTnLst>
                                </p:cTn>
                              </p:par>
                            </p:childTnLst>
                          </p:cTn>
                        </p:par>
                        <p:par>
                          <p:cTn id="180" fill="hold">
                            <p:stCondLst>
                              <p:cond delay="3"/>
                            </p:stCondLst>
                            <p:childTnLst>
                              <p:par>
                                <p:cTn id="181" nodeType="afterEffect" fill="hold" presetClass="entr" presetID="1">
                                  <p:stCondLst>
                                    <p:cond delay="0"/>
                                  </p:stCondLst>
                                  <p:childTnLst>
                                    <p:set>
                                      <p:cBhvr>
                                        <p:cTn id="182" dur="1" fill="hold">
                                          <p:stCondLst>
                                            <p:cond delay="0"/>
                                          </p:stCondLst>
                                        </p:cTn>
                                        <p:tgtEl>
                                          <p:spTgt spid="452"/>
                                        </p:tgtEl>
                                        <p:attrNameLst>
                                          <p:attrName>style.visibility</p:attrName>
                                        </p:attrNameLst>
                                      </p:cBhvr>
                                      <p:to>
                                        <p:strVal val="visible"/>
                                      </p:to>
                                    </p:set>
                                  </p:childTnLst>
                                </p:cTn>
                              </p:par>
                            </p:childTnLst>
                          </p:cTn>
                        </p:par>
                        <p:par>
                          <p:cTn id="183" fill="hold">
                            <p:stCondLst>
                              <p:cond delay="4"/>
                            </p:stCondLst>
                            <p:childTnLst>
                              <p:par>
                                <p:cTn id="184" nodeType="afterEffect" fill="hold" presetClass="entr" presetID="1">
                                  <p:stCondLst>
                                    <p:cond delay="0"/>
                                  </p:stCondLst>
                                  <p:childTnLst>
                                    <p:set>
                                      <p:cBhvr>
                                        <p:cTn id="185" dur="1" fill="hold">
                                          <p:stCondLst>
                                            <p:cond delay="0"/>
                                          </p:stCondLst>
                                        </p:cTn>
                                        <p:tgtEl>
                                          <p:spTgt spid="453"/>
                                        </p:tgtEl>
                                        <p:attrNameLst>
                                          <p:attrName>style.visibility</p:attrName>
                                        </p:attrNameLst>
                                      </p:cBhvr>
                                      <p:to>
                                        <p:strVal val="visible"/>
                                      </p:to>
                                    </p:set>
                                  </p:childTnLst>
                                </p:cTn>
                              </p:par>
                            </p:childTnLst>
                          </p:cTn>
                        </p:par>
                        <p:par>
                          <p:cTn id="186" fill="hold">
                            <p:stCondLst>
                              <p:cond delay="5"/>
                            </p:stCondLst>
                            <p:childTnLst>
                              <p:par>
                                <p:cTn id="187" nodeType="afterEffect" fill="hold" presetClass="entr" presetID="1">
                                  <p:stCondLst>
                                    <p:cond delay="0"/>
                                  </p:stCondLst>
                                  <p:childTnLst>
                                    <p:set>
                                      <p:cBhvr>
                                        <p:cTn id="188" dur="1" fill="hold">
                                          <p:stCondLst>
                                            <p:cond delay="0"/>
                                          </p:stCondLst>
                                        </p:cTn>
                                        <p:tgtEl>
                                          <p:spTgt spid="454"/>
                                        </p:tgtEl>
                                        <p:attrNameLst>
                                          <p:attrName>style.visibility</p:attrName>
                                        </p:attrNameLst>
                                      </p:cBhvr>
                                      <p:to>
                                        <p:strVal val="visible"/>
                                      </p:to>
                                    </p:set>
                                  </p:childTnLst>
                                </p:cTn>
                              </p:par>
                            </p:childTnLst>
                          </p:cTn>
                        </p:par>
                        <p:par>
                          <p:cTn id="189" fill="hold">
                            <p:stCondLst>
                              <p:cond delay="6"/>
                            </p:stCondLst>
                            <p:childTnLst>
                              <p:par>
                                <p:cTn id="190" nodeType="afterEffect" fill="hold" presetClass="entr" presetID="1">
                                  <p:stCondLst>
                                    <p:cond delay="0"/>
                                  </p:stCondLst>
                                  <p:childTnLst>
                                    <p:set>
                                      <p:cBhvr>
                                        <p:cTn id="191" dur="1" fill="hold">
                                          <p:stCondLst>
                                            <p:cond delay="0"/>
                                          </p:stCondLst>
                                        </p:cTn>
                                        <p:tgtEl>
                                          <p:spTgt spid="455"/>
                                        </p:tgtEl>
                                        <p:attrNameLst>
                                          <p:attrName>style.visibility</p:attrName>
                                        </p:attrNameLst>
                                      </p:cBhvr>
                                      <p:to>
                                        <p:strVal val="visible"/>
                                      </p:to>
                                    </p:set>
                                  </p:childTnLst>
                                </p:cTn>
                              </p:par>
                            </p:childTnLst>
                          </p:cTn>
                        </p:par>
                        <p:par>
                          <p:cTn id="192" fill="hold">
                            <p:stCondLst>
                              <p:cond delay="7"/>
                            </p:stCondLst>
                            <p:childTnLst>
                              <p:par>
                                <p:cTn id="193" nodeType="afterEffect" fill="hold" presetClass="entr" presetID="1">
                                  <p:stCondLst>
                                    <p:cond delay="0"/>
                                  </p:stCondLst>
                                  <p:childTnLst>
                                    <p:set>
                                      <p:cBhvr>
                                        <p:cTn id="194" dur="1" fill="hold">
                                          <p:stCondLst>
                                            <p:cond delay="0"/>
                                          </p:stCondLst>
                                        </p:cTn>
                                        <p:tgtEl>
                                          <p:spTgt spid="456"/>
                                        </p:tgtEl>
                                        <p:attrNameLst>
                                          <p:attrName>style.visibility</p:attrName>
                                        </p:attrNameLst>
                                      </p:cBhvr>
                                      <p:to>
                                        <p:strVal val="visible"/>
                                      </p:to>
                                    </p:set>
                                  </p:childTnLst>
                                </p:cTn>
                              </p:par>
                            </p:childTnLst>
                          </p:cTn>
                        </p:par>
                        <p:par>
                          <p:cTn id="195" fill="hold">
                            <p:stCondLst>
                              <p:cond delay="8"/>
                            </p:stCondLst>
                            <p:childTnLst>
                              <p:par>
                                <p:cTn id="196" nodeType="afterEffect" fill="hold" presetClass="entr" presetID="1">
                                  <p:stCondLst>
                                    <p:cond delay="0"/>
                                  </p:stCondLst>
                                  <p:childTnLst>
                                    <p:set>
                                      <p:cBhvr>
                                        <p:cTn id="197" dur="1" fill="hold">
                                          <p:stCondLst>
                                            <p:cond delay="0"/>
                                          </p:stCondLst>
                                        </p:cTn>
                                        <p:tgtEl>
                                          <p:spTgt spid="457"/>
                                        </p:tgtEl>
                                        <p:attrNameLst>
                                          <p:attrName>style.visibility</p:attrName>
                                        </p:attrNameLst>
                                      </p:cBhvr>
                                      <p:to>
                                        <p:strVal val="visible"/>
                                      </p:to>
                                    </p:set>
                                  </p:childTnLst>
                                </p:cTn>
                              </p:par>
                            </p:childTnLst>
                          </p:cTn>
                        </p:par>
                        <p:par>
                          <p:cTn id="198" fill="hold">
                            <p:stCondLst>
                              <p:cond delay="9"/>
                            </p:stCondLst>
                            <p:childTnLst>
                              <p:par>
                                <p:cTn id="199" nodeType="afterEffect" fill="hold" presetClass="entr" presetID="1">
                                  <p:stCondLst>
                                    <p:cond delay="0"/>
                                  </p:stCondLst>
                                  <p:childTnLst>
                                    <p:set>
                                      <p:cBhvr>
                                        <p:cTn id="200" dur="1" fill="hold">
                                          <p:stCondLst>
                                            <p:cond delay="0"/>
                                          </p:stCondLst>
                                        </p:cTn>
                                        <p:tgtEl>
                                          <p:spTgt spid="458"/>
                                        </p:tgtEl>
                                        <p:attrNameLst>
                                          <p:attrName>style.visibility</p:attrName>
                                        </p:attrNameLst>
                                      </p:cBhvr>
                                      <p:to>
                                        <p:strVal val="visible"/>
                                      </p:to>
                                    </p:set>
                                  </p:childTnLst>
                                </p:cTn>
                              </p:par>
                            </p:childTnLst>
                          </p:cTn>
                        </p:par>
                        <p:par>
                          <p:cTn id="201" fill="hold">
                            <p:stCondLst>
                              <p:cond delay="10"/>
                            </p:stCondLst>
                            <p:childTnLst>
                              <p:par>
                                <p:cTn id="202" nodeType="afterEffect" fill="hold" presetClass="entr" presetID="1">
                                  <p:stCondLst>
                                    <p:cond delay="0"/>
                                  </p:stCondLst>
                                  <p:childTnLst>
                                    <p:set>
                                      <p:cBhvr>
                                        <p:cTn id="203" dur="1" fill="hold">
                                          <p:stCondLst>
                                            <p:cond delay="0"/>
                                          </p:stCondLst>
                                        </p:cTn>
                                        <p:tgtEl>
                                          <p:spTgt spid="459"/>
                                        </p:tgtEl>
                                        <p:attrNameLst>
                                          <p:attrName>style.visibility</p:attrName>
                                        </p:attrNameLst>
                                      </p:cBhvr>
                                      <p:to>
                                        <p:strVal val="visible"/>
                                      </p:to>
                                    </p:set>
                                  </p:childTnLst>
                                </p:cTn>
                              </p:par>
                            </p:childTnLst>
                          </p:cTn>
                        </p:par>
                        <p:par>
                          <p:cTn id="204" fill="hold">
                            <p:stCondLst>
                              <p:cond delay="11"/>
                            </p:stCondLst>
                            <p:childTnLst>
                              <p:par>
                                <p:cTn id="205" nodeType="afterEffect" fill="hold" presetClass="entr" presetID="1">
                                  <p:stCondLst>
                                    <p:cond delay="0"/>
                                  </p:stCondLst>
                                  <p:childTnLst>
                                    <p:set>
                                      <p:cBhvr>
                                        <p:cTn id="206" dur="1" fill="hold">
                                          <p:stCondLst>
                                            <p:cond delay="0"/>
                                          </p:stCondLst>
                                        </p:cTn>
                                        <p:tgtEl>
                                          <p:spTgt spid="460"/>
                                        </p:tgtEl>
                                        <p:attrNameLst>
                                          <p:attrName>style.visibility</p:attrName>
                                        </p:attrNameLst>
                                      </p:cBhvr>
                                      <p:to>
                                        <p:strVal val="visible"/>
                                      </p:to>
                                    </p:set>
                                  </p:childTnLst>
                                </p:cTn>
                              </p:par>
                            </p:childTnLst>
                          </p:cTn>
                        </p:par>
                        <p:par>
                          <p:cTn id="207" fill="hold">
                            <p:stCondLst>
                              <p:cond delay="12"/>
                            </p:stCondLst>
                            <p:childTnLst>
                              <p:par>
                                <p:cTn id="208" nodeType="afterEffect" fill="hold" presetClass="entr" presetID="1">
                                  <p:stCondLst>
                                    <p:cond delay="0"/>
                                  </p:stCondLst>
                                  <p:childTnLst>
                                    <p:set>
                                      <p:cBhvr>
                                        <p:cTn id="209" dur="1" fill="hold">
                                          <p:stCondLst>
                                            <p:cond delay="0"/>
                                          </p:stCondLst>
                                        </p:cTn>
                                        <p:tgtEl>
                                          <p:spTgt spid="461"/>
                                        </p:tgtEl>
                                        <p:attrNameLst>
                                          <p:attrName>style.visibility</p:attrName>
                                        </p:attrNameLst>
                                      </p:cBhvr>
                                      <p:to>
                                        <p:strVal val="visible"/>
                                      </p:to>
                                    </p:set>
                                  </p:childTnLst>
                                </p:cTn>
                              </p:par>
                            </p:childTnLst>
                          </p:cTn>
                        </p:par>
                        <p:par>
                          <p:cTn id="210" fill="hold">
                            <p:stCondLst>
                              <p:cond delay="13"/>
                            </p:stCondLst>
                            <p:childTnLst>
                              <p:par>
                                <p:cTn id="211" nodeType="afterEffect" fill="hold" presetClass="entr" presetID="1">
                                  <p:stCondLst>
                                    <p:cond delay="0"/>
                                  </p:stCondLst>
                                  <p:childTnLst>
                                    <p:set>
                                      <p:cBhvr>
                                        <p:cTn id="212" dur="1" fill="hold">
                                          <p:stCondLst>
                                            <p:cond delay="0"/>
                                          </p:stCondLst>
                                        </p:cTn>
                                        <p:tgtEl>
                                          <p:spTgt spid="462"/>
                                        </p:tgtEl>
                                        <p:attrNameLst>
                                          <p:attrName>style.visibility</p:attrName>
                                        </p:attrNameLst>
                                      </p:cBhvr>
                                      <p:to>
                                        <p:strVal val="visible"/>
                                      </p:to>
                                    </p:set>
                                  </p:childTnLst>
                                </p:cTn>
                              </p:par>
                            </p:childTnLst>
                          </p:cTn>
                        </p:par>
                        <p:par>
                          <p:cTn id="213" fill="hold">
                            <p:stCondLst>
                              <p:cond delay="14"/>
                            </p:stCondLst>
                            <p:childTnLst>
                              <p:par>
                                <p:cTn id="214" nodeType="afterEffect" fill="hold" presetClass="entr" presetID="1">
                                  <p:stCondLst>
                                    <p:cond delay="0"/>
                                  </p:stCondLst>
                                  <p:childTnLst>
                                    <p:set>
                                      <p:cBhvr>
                                        <p:cTn id="215" dur="1" fill="hold">
                                          <p:stCondLst>
                                            <p:cond delay="0"/>
                                          </p:stCondLst>
                                        </p:cTn>
                                        <p:tgtEl>
                                          <p:spTgt spid="463"/>
                                        </p:tgtEl>
                                        <p:attrNameLst>
                                          <p:attrName>style.visibility</p:attrName>
                                        </p:attrNameLst>
                                      </p:cBhvr>
                                      <p:to>
                                        <p:strVal val="visible"/>
                                      </p:to>
                                    </p:set>
                                  </p:childTnLst>
                                </p:cTn>
                              </p:par>
                            </p:childTnLst>
                          </p:cTn>
                        </p:par>
                        <p:par>
                          <p:cTn id="216" fill="hold">
                            <p:stCondLst>
                              <p:cond delay="15"/>
                            </p:stCondLst>
                            <p:childTnLst>
                              <p:par>
                                <p:cTn id="217" nodeType="afterEffect" fill="hold" presetClass="entr" presetID="1">
                                  <p:stCondLst>
                                    <p:cond delay="0"/>
                                  </p:stCondLst>
                                  <p:childTnLst>
                                    <p:set>
                                      <p:cBhvr>
                                        <p:cTn id="218" dur="1" fill="hold">
                                          <p:stCondLst>
                                            <p:cond delay="0"/>
                                          </p:stCondLst>
                                        </p:cTn>
                                        <p:tgtEl>
                                          <p:spTgt spid="464"/>
                                        </p:tgtEl>
                                        <p:attrNameLst>
                                          <p:attrName>style.visibility</p:attrName>
                                        </p:attrNameLst>
                                      </p:cBhvr>
                                      <p:to>
                                        <p:strVal val="visible"/>
                                      </p:to>
                                    </p:set>
                                  </p:childTnLst>
                                </p:cTn>
                              </p:par>
                            </p:childTnLst>
                          </p:cTn>
                        </p:par>
                        <p:par>
                          <p:cTn id="219" fill="hold">
                            <p:stCondLst>
                              <p:cond delay="16"/>
                            </p:stCondLst>
                            <p:childTnLst>
                              <p:par>
                                <p:cTn id="220" nodeType="afterEffect" fill="hold" presetClass="entr" presetID="1">
                                  <p:stCondLst>
                                    <p:cond delay="0"/>
                                  </p:stCondLst>
                                  <p:childTnLst>
                                    <p:set>
                                      <p:cBhvr>
                                        <p:cTn id="221" dur="1" fill="hold">
                                          <p:stCondLst>
                                            <p:cond delay="0"/>
                                          </p:stCondLst>
                                        </p:cTn>
                                        <p:tgtEl>
                                          <p:spTgt spid="465"/>
                                        </p:tgtEl>
                                        <p:attrNameLst>
                                          <p:attrName>style.visibility</p:attrName>
                                        </p:attrNameLst>
                                      </p:cBhvr>
                                      <p:to>
                                        <p:strVal val="visible"/>
                                      </p:to>
                                    </p:set>
                                  </p:childTnLst>
                                </p:cTn>
                              </p:par>
                            </p:childTnLst>
                          </p:cTn>
                        </p:par>
                        <p:par>
                          <p:cTn id="222" fill="hold">
                            <p:stCondLst>
                              <p:cond delay="17"/>
                            </p:stCondLst>
                            <p:childTnLst>
                              <p:par>
                                <p:cTn id="223" nodeType="afterEffect" fill="hold" presetClass="entr" presetID="1">
                                  <p:stCondLst>
                                    <p:cond delay="0"/>
                                  </p:stCondLst>
                                  <p:childTnLst>
                                    <p:set>
                                      <p:cBhvr>
                                        <p:cTn id="224" dur="1" fill="hold">
                                          <p:stCondLst>
                                            <p:cond delay="0"/>
                                          </p:stCondLst>
                                        </p:cTn>
                                        <p:tgtEl>
                                          <p:spTgt spid="466"/>
                                        </p:tgtEl>
                                        <p:attrNameLst>
                                          <p:attrName>style.visibility</p:attrName>
                                        </p:attrNameLst>
                                      </p:cBhvr>
                                      <p:to>
                                        <p:strVal val="visible"/>
                                      </p:to>
                                    </p:set>
                                  </p:childTnLst>
                                </p:cTn>
                              </p:par>
                            </p:childTnLst>
                          </p:cTn>
                        </p:par>
                        <p:par>
                          <p:cTn id="225" fill="hold">
                            <p:stCondLst>
                              <p:cond delay="18"/>
                            </p:stCondLst>
                            <p:childTnLst>
                              <p:par>
                                <p:cTn id="226" nodeType="afterEffect" fill="hold" presetClass="entr" presetID="1">
                                  <p:stCondLst>
                                    <p:cond delay="0"/>
                                  </p:stCondLst>
                                  <p:childTnLst>
                                    <p:set>
                                      <p:cBhvr>
                                        <p:cTn id="227" dur="1" fill="hold">
                                          <p:stCondLst>
                                            <p:cond delay="0"/>
                                          </p:stCondLst>
                                        </p:cTn>
                                        <p:tgtEl>
                                          <p:spTgt spid="467"/>
                                        </p:tgtEl>
                                        <p:attrNameLst>
                                          <p:attrName>style.visibility</p:attrName>
                                        </p:attrNameLst>
                                      </p:cBhvr>
                                      <p:to>
                                        <p:strVal val="visible"/>
                                      </p:to>
                                    </p:set>
                                  </p:childTnLst>
                                </p:cTn>
                              </p:par>
                            </p:childTnLst>
                          </p:cTn>
                        </p:par>
                        <p:par>
                          <p:cTn id="228" fill="hold">
                            <p:stCondLst>
                              <p:cond delay="19"/>
                            </p:stCondLst>
                            <p:childTnLst>
                              <p:par>
                                <p:cTn id="229" nodeType="afterEffect" fill="hold" presetClass="entr" presetID="1">
                                  <p:stCondLst>
                                    <p:cond delay="0"/>
                                  </p:stCondLst>
                                  <p:childTnLst>
                                    <p:set>
                                      <p:cBhvr>
                                        <p:cTn id="230" dur="1" fill="hold">
                                          <p:stCondLst>
                                            <p:cond delay="0"/>
                                          </p:stCondLst>
                                        </p:cTn>
                                        <p:tgtEl>
                                          <p:spTgt spid="468"/>
                                        </p:tgtEl>
                                        <p:attrNameLst>
                                          <p:attrName>style.visibility</p:attrName>
                                        </p:attrNameLst>
                                      </p:cBhvr>
                                      <p:to>
                                        <p:strVal val="visible"/>
                                      </p:to>
                                    </p:set>
                                  </p:childTnLst>
                                </p:cTn>
                              </p:par>
                            </p:childTnLst>
                          </p:cTn>
                        </p:par>
                        <p:par>
                          <p:cTn id="231" fill="hold">
                            <p:stCondLst>
                              <p:cond delay="20"/>
                            </p:stCondLst>
                            <p:childTnLst>
                              <p:par>
                                <p:cTn id="232" nodeType="afterEffect" fill="hold" presetClass="entr" presetID="1">
                                  <p:stCondLst>
                                    <p:cond delay="0"/>
                                  </p:stCondLst>
                                  <p:childTnLst>
                                    <p:set>
                                      <p:cBhvr>
                                        <p:cTn id="233" dur="1" fill="hold">
                                          <p:stCondLst>
                                            <p:cond delay="0"/>
                                          </p:stCondLst>
                                        </p:cTn>
                                        <p:tgtEl>
                                          <p:spTgt spid="469"/>
                                        </p:tgtEl>
                                        <p:attrNameLst>
                                          <p:attrName>style.visibility</p:attrName>
                                        </p:attrNameLst>
                                      </p:cBhvr>
                                      <p:to>
                                        <p:strVal val="visible"/>
                                      </p:to>
                                    </p:set>
                                  </p:childTnLst>
                                </p:cTn>
                              </p:par>
                            </p:childTnLst>
                          </p:cTn>
                        </p:par>
                        <p:par>
                          <p:cTn id="234" fill="hold">
                            <p:stCondLst>
                              <p:cond delay="21"/>
                            </p:stCondLst>
                            <p:childTnLst>
                              <p:par>
                                <p:cTn id="235" nodeType="afterEffect" fill="hold" presetClass="entr" presetID="1">
                                  <p:stCondLst>
                                    <p:cond delay="0"/>
                                  </p:stCondLst>
                                  <p:childTnLst>
                                    <p:set>
                                      <p:cBhvr>
                                        <p:cTn id="236" dur="1" fill="hold">
                                          <p:stCondLst>
                                            <p:cond delay="0"/>
                                          </p:stCondLst>
                                        </p:cTn>
                                        <p:tgtEl>
                                          <p:spTgt spid="470"/>
                                        </p:tgtEl>
                                        <p:attrNameLst>
                                          <p:attrName>style.visibility</p:attrName>
                                        </p:attrNameLst>
                                      </p:cBhvr>
                                      <p:to>
                                        <p:strVal val="visible"/>
                                      </p:to>
                                    </p:set>
                                  </p:childTnLst>
                                </p:cTn>
                              </p:par>
                            </p:childTnLst>
                          </p:cTn>
                        </p:par>
                        <p:par>
                          <p:cTn id="237" fill="hold">
                            <p:stCondLst>
                              <p:cond delay="22"/>
                            </p:stCondLst>
                            <p:childTnLst>
                              <p:par>
                                <p:cTn id="238" nodeType="afterEffect" fill="hold" presetClass="entr" presetID="1">
                                  <p:stCondLst>
                                    <p:cond delay="0"/>
                                  </p:stCondLst>
                                  <p:childTnLst>
                                    <p:set>
                                      <p:cBhvr>
                                        <p:cTn id="239" dur="1" fill="hold">
                                          <p:stCondLst>
                                            <p:cond delay="0"/>
                                          </p:stCondLst>
                                        </p:cTn>
                                        <p:tgtEl>
                                          <p:spTgt spid="471"/>
                                        </p:tgtEl>
                                        <p:attrNameLst>
                                          <p:attrName>style.visibility</p:attrName>
                                        </p:attrNameLst>
                                      </p:cBhvr>
                                      <p:to>
                                        <p:strVal val="visible"/>
                                      </p:to>
                                    </p:set>
                                  </p:childTnLst>
                                </p:cTn>
                              </p:par>
                            </p:childTnLst>
                          </p:cTn>
                        </p:par>
                        <p:par>
                          <p:cTn id="240" fill="hold">
                            <p:stCondLst>
                              <p:cond delay="23"/>
                            </p:stCondLst>
                            <p:childTnLst>
                              <p:par>
                                <p:cTn id="241" nodeType="afterEffect" fill="hold" presetClass="entr" presetID="1">
                                  <p:stCondLst>
                                    <p:cond delay="0"/>
                                  </p:stCondLst>
                                  <p:childTnLst>
                                    <p:set>
                                      <p:cBhvr>
                                        <p:cTn id="242" dur="1" fill="hold">
                                          <p:stCondLst>
                                            <p:cond delay="0"/>
                                          </p:stCondLst>
                                        </p:cTn>
                                        <p:tgtEl>
                                          <p:spTgt spid="472"/>
                                        </p:tgtEl>
                                        <p:attrNameLst>
                                          <p:attrName>style.visibility</p:attrName>
                                        </p:attrNameLst>
                                      </p:cBhvr>
                                      <p:to>
                                        <p:strVal val="visible"/>
                                      </p:to>
                                    </p:set>
                                  </p:childTnLst>
                                </p:cTn>
                              </p:par>
                            </p:childTnLst>
                          </p:cTn>
                        </p:par>
                        <p:par>
                          <p:cTn id="243" fill="hold">
                            <p:stCondLst>
                              <p:cond delay="24"/>
                            </p:stCondLst>
                            <p:childTnLst>
                              <p:par>
                                <p:cTn id="244" nodeType="afterEffect" fill="hold" presetClass="entr" presetID="1">
                                  <p:stCondLst>
                                    <p:cond delay="0"/>
                                  </p:stCondLst>
                                  <p:childTnLst>
                                    <p:set>
                                      <p:cBhvr>
                                        <p:cTn id="245" dur="1" fill="hold">
                                          <p:stCondLst>
                                            <p:cond delay="0"/>
                                          </p:stCondLst>
                                        </p:cTn>
                                        <p:tgtEl>
                                          <p:spTgt spid="473"/>
                                        </p:tgtEl>
                                        <p:attrNameLst>
                                          <p:attrName>style.visibility</p:attrName>
                                        </p:attrNameLst>
                                      </p:cBhvr>
                                      <p:to>
                                        <p:strVal val="visible"/>
                                      </p:to>
                                    </p:set>
                                  </p:childTnLst>
                                </p:cTn>
                              </p:par>
                            </p:childTnLst>
                          </p:cTn>
                        </p:par>
                        <p:par>
                          <p:cTn id="246" fill="hold">
                            <p:stCondLst>
                              <p:cond delay="25"/>
                            </p:stCondLst>
                            <p:childTnLst>
                              <p:par>
                                <p:cTn id="247" nodeType="afterEffect" fill="hold" presetClass="entr" presetID="1">
                                  <p:stCondLst>
                                    <p:cond delay="0"/>
                                  </p:stCondLst>
                                  <p:childTnLst>
                                    <p:set>
                                      <p:cBhvr>
                                        <p:cTn id="248" dur="1" fill="hold">
                                          <p:stCondLst>
                                            <p:cond delay="0"/>
                                          </p:stCondLst>
                                        </p:cTn>
                                        <p:tgtEl>
                                          <p:spTgt spid="474"/>
                                        </p:tgtEl>
                                        <p:attrNameLst>
                                          <p:attrName>style.visibility</p:attrName>
                                        </p:attrNameLst>
                                      </p:cBhvr>
                                      <p:to>
                                        <p:strVal val="visible"/>
                                      </p:to>
                                    </p:set>
                                  </p:childTnLst>
                                </p:cTn>
                              </p:par>
                            </p:childTnLst>
                          </p:cTn>
                        </p:par>
                        <p:par>
                          <p:cTn id="249" fill="hold">
                            <p:stCondLst>
                              <p:cond delay="26"/>
                            </p:stCondLst>
                            <p:childTnLst>
                              <p:par>
                                <p:cTn id="250" nodeType="afterEffect" fill="hold" presetClass="entr" presetID="1">
                                  <p:stCondLst>
                                    <p:cond delay="0"/>
                                  </p:stCondLst>
                                  <p:childTnLst>
                                    <p:set>
                                      <p:cBhvr>
                                        <p:cTn id="251" dur="1" fill="hold">
                                          <p:stCondLst>
                                            <p:cond delay="0"/>
                                          </p:stCondLst>
                                        </p:cTn>
                                        <p:tgtEl>
                                          <p:spTgt spid="475"/>
                                        </p:tgtEl>
                                        <p:attrNameLst>
                                          <p:attrName>style.visibility</p:attrName>
                                        </p:attrNameLst>
                                      </p:cBhvr>
                                      <p:to>
                                        <p:strVal val="visible"/>
                                      </p:to>
                                    </p:set>
                                  </p:childTnLst>
                                </p:cTn>
                              </p:par>
                            </p:childTnLst>
                          </p:cTn>
                        </p:par>
                        <p:par>
                          <p:cTn id="252" fill="hold">
                            <p:stCondLst>
                              <p:cond delay="27"/>
                            </p:stCondLst>
                            <p:childTnLst>
                              <p:par>
                                <p:cTn id="253" nodeType="afterEffect" fill="hold" presetClass="entr" presetID="1">
                                  <p:stCondLst>
                                    <p:cond delay="0"/>
                                  </p:stCondLst>
                                  <p:childTnLst>
                                    <p:set>
                                      <p:cBhvr>
                                        <p:cTn id="254" dur="1" fill="hold">
                                          <p:stCondLst>
                                            <p:cond delay="0"/>
                                          </p:stCondLst>
                                        </p:cTn>
                                        <p:tgtEl>
                                          <p:spTgt spid="476"/>
                                        </p:tgtEl>
                                        <p:attrNameLst>
                                          <p:attrName>style.visibility</p:attrName>
                                        </p:attrNameLst>
                                      </p:cBhvr>
                                      <p:to>
                                        <p:strVal val="visible"/>
                                      </p:to>
                                    </p:set>
                                  </p:childTnLst>
                                </p:cTn>
                              </p:par>
                            </p:childTnLst>
                          </p:cTn>
                        </p:par>
                        <p:par>
                          <p:cTn id="255" fill="hold">
                            <p:stCondLst>
                              <p:cond delay="28"/>
                            </p:stCondLst>
                            <p:childTnLst>
                              <p:par>
                                <p:cTn id="256" nodeType="afterEffect" fill="hold" presetClass="entr" presetID="1">
                                  <p:stCondLst>
                                    <p:cond delay="0"/>
                                  </p:stCondLst>
                                  <p:childTnLst>
                                    <p:set>
                                      <p:cBhvr>
                                        <p:cTn id="257" dur="1" fill="hold">
                                          <p:stCondLst>
                                            <p:cond delay="0"/>
                                          </p:stCondLst>
                                        </p:cTn>
                                        <p:tgtEl>
                                          <p:spTgt spid="478"/>
                                        </p:tgtEl>
                                        <p:attrNameLst>
                                          <p:attrName>style.visibility</p:attrName>
                                        </p:attrNameLst>
                                      </p:cBhvr>
                                      <p:to>
                                        <p:strVal val="visible"/>
                                      </p:to>
                                    </p:set>
                                  </p:childTnLst>
                                </p:cTn>
                              </p:par>
                            </p:childTnLst>
                          </p:cTn>
                        </p:par>
                        <p:par>
                          <p:cTn id="258" fill="hold">
                            <p:stCondLst>
                              <p:cond delay="29"/>
                            </p:stCondLst>
                            <p:childTnLst>
                              <p:par>
                                <p:cTn id="259" nodeType="afterEffect" fill="hold" presetClass="entr" presetID="1">
                                  <p:stCondLst>
                                    <p:cond delay="0"/>
                                  </p:stCondLst>
                                  <p:childTnLst>
                                    <p:set>
                                      <p:cBhvr>
                                        <p:cTn id="260" dur="1" fill="hold">
                                          <p:stCondLst>
                                            <p:cond delay="0"/>
                                          </p:stCondLst>
                                        </p:cTn>
                                        <p:tgtEl>
                                          <p:spTgt spid="479"/>
                                        </p:tgtEl>
                                        <p:attrNameLst>
                                          <p:attrName>style.visibility</p:attrName>
                                        </p:attrNameLst>
                                      </p:cBhvr>
                                      <p:to>
                                        <p:strVal val="visible"/>
                                      </p:to>
                                    </p:set>
                                  </p:childTnLst>
                                </p:cTn>
                              </p:par>
                            </p:childTnLst>
                          </p:cTn>
                        </p:par>
                        <p:par>
                          <p:cTn id="261" fill="hold">
                            <p:stCondLst>
                              <p:cond delay="30"/>
                            </p:stCondLst>
                            <p:childTnLst>
                              <p:par>
                                <p:cTn id="262" nodeType="afterEffect" fill="hold" presetClass="entr" presetID="1">
                                  <p:stCondLst>
                                    <p:cond delay="0"/>
                                  </p:stCondLst>
                                  <p:childTnLst>
                                    <p:set>
                                      <p:cBhvr>
                                        <p:cTn id="263" dur="1" fill="hold">
                                          <p:stCondLst>
                                            <p:cond delay="0"/>
                                          </p:stCondLst>
                                        </p:cTn>
                                        <p:tgtEl>
                                          <p:spTgt spid="480"/>
                                        </p:tgtEl>
                                        <p:attrNameLst>
                                          <p:attrName>style.visibility</p:attrName>
                                        </p:attrNameLst>
                                      </p:cBhvr>
                                      <p:to>
                                        <p:strVal val="visible"/>
                                      </p:to>
                                    </p:set>
                                  </p:childTnLst>
                                </p:cTn>
                              </p:par>
                            </p:childTnLst>
                          </p:cTn>
                        </p:par>
                        <p:par>
                          <p:cTn id="264" fill="hold">
                            <p:stCondLst>
                              <p:cond delay="31"/>
                            </p:stCondLst>
                            <p:childTnLst>
                              <p:par>
                                <p:cTn id="265" nodeType="afterEffect" fill="hold" presetClass="entr" presetID="1">
                                  <p:stCondLst>
                                    <p:cond delay="0"/>
                                  </p:stCondLst>
                                  <p:childTnLst>
                                    <p:set>
                                      <p:cBhvr>
                                        <p:cTn id="266" dur="1" fill="hold">
                                          <p:stCondLst>
                                            <p:cond delay="0"/>
                                          </p:stCondLst>
                                        </p:cTn>
                                        <p:tgtEl>
                                          <p:spTgt spid="481"/>
                                        </p:tgtEl>
                                        <p:attrNameLst>
                                          <p:attrName>style.visibility</p:attrName>
                                        </p:attrNameLst>
                                      </p:cBhvr>
                                      <p:to>
                                        <p:strVal val="visible"/>
                                      </p:to>
                                    </p:set>
                                  </p:childTnLst>
                                </p:cTn>
                              </p:par>
                            </p:childTnLst>
                          </p:cTn>
                        </p:par>
                        <p:par>
                          <p:cTn id="267" fill="hold">
                            <p:stCondLst>
                              <p:cond delay="32"/>
                            </p:stCondLst>
                            <p:childTnLst>
                              <p:par>
                                <p:cTn id="268" nodeType="afterEffect" fill="hold" presetClass="entr" presetID="1">
                                  <p:stCondLst>
                                    <p:cond delay="0"/>
                                  </p:stCondLst>
                                  <p:childTnLst>
                                    <p:set>
                                      <p:cBhvr>
                                        <p:cTn id="269" dur="1" fill="hold">
                                          <p:stCondLst>
                                            <p:cond delay="0"/>
                                          </p:stCondLst>
                                        </p:cTn>
                                        <p:tgtEl>
                                          <p:spTgt spid="482"/>
                                        </p:tgtEl>
                                        <p:attrNameLst>
                                          <p:attrName>style.visibility</p:attrName>
                                        </p:attrNameLst>
                                      </p:cBhvr>
                                      <p:to>
                                        <p:strVal val="visible"/>
                                      </p:to>
                                    </p:set>
                                  </p:childTnLst>
                                </p:cTn>
                              </p:par>
                            </p:childTnLst>
                          </p:cTn>
                        </p:par>
                      </p:childTnLst>
                    </p:cTn>
                  </p:par>
                  <p:par>
                    <p:cTn id="270" fill="hold">
                      <p:stCondLst>
                        <p:cond delay="indefinite"/>
                      </p:stCondLst>
                      <p:childTnLst>
                        <p:par>
                          <p:cTn id="271" fill="hold">
                            <p:stCondLst>
                              <p:cond delay="0"/>
                            </p:stCondLst>
                            <p:childTnLst>
                              <p:par>
                                <p:cTn id="272" nodeType="clickEffect" fill="hold" presetClass="entr" presetID="1">
                                  <p:stCondLst>
                                    <p:cond delay="0"/>
                                  </p:stCondLst>
                                  <p:childTnLst>
                                    <p:set>
                                      <p:cBhvr>
                                        <p:cTn id="273" dur="1" fill="hold">
                                          <p:stCondLst>
                                            <p:cond delay="0"/>
                                          </p:stCondLst>
                                        </p:cTn>
                                        <p:tgtEl>
                                          <p:spTgt spid="477"/>
                                        </p:tgtEl>
                                        <p:attrNameLst>
                                          <p:attrName>style.visibility</p:attrName>
                                        </p:attrNameLst>
                                      </p:cBhvr>
                                      <p:to>
                                        <p:strVal val="visible"/>
                                      </p:to>
                                    </p:set>
                                  </p:childTnLst>
                                </p:cTn>
                              </p:par>
                            </p:childTnLst>
                          </p:cTn>
                        </p:par>
                      </p:childTnLst>
                    </p:cTn>
                  </p:par>
                  <p:par>
                    <p:cTn id="274" fill="hold">
                      <p:stCondLst>
                        <p:cond delay="indefinite"/>
                      </p:stCondLst>
                      <p:childTnLst>
                        <p:par>
                          <p:cTn id="275" fill="hold">
                            <p:stCondLst>
                              <p:cond delay="0"/>
                            </p:stCondLst>
                            <p:childTnLst>
                              <p:par>
                                <p:cTn id="276" nodeType="clickEffect" fill="hold" presetClass="entr" presetID="1">
                                  <p:stCondLst>
                                    <p:cond delay="0"/>
                                  </p:stCondLst>
                                  <p:childTnLst>
                                    <p:set>
                                      <p:cBhvr>
                                        <p:cTn id="277" dur="1" fill="hold">
                                          <p:stCondLst>
                                            <p:cond delay="0"/>
                                          </p:stCondLst>
                                        </p:cTn>
                                        <p:tgtEl>
                                          <p:spTgt spid="48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CustomShape 1"/>
          <p:cNvSpPr/>
          <p:nvPr/>
        </p:nvSpPr>
        <p:spPr>
          <a:xfrm>
            <a:off x="2286360" y="228960"/>
            <a:ext cx="571464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Magnetic Flux </a:t>
            </a:r>
            <a:endParaRPr b="0" lang="en-GB" sz="3200" spc="-1" strike="noStrike">
              <a:latin typeface="Arial"/>
            </a:endParaRPr>
          </a:p>
        </p:txBody>
      </p:sp>
      <p:sp>
        <p:nvSpPr>
          <p:cNvPr id="485" name="CustomShape 2"/>
          <p:cNvSpPr/>
          <p:nvPr/>
        </p:nvSpPr>
        <p:spPr>
          <a:xfrm>
            <a:off x="5789520" y="1439640"/>
            <a:ext cx="667440" cy="2445120"/>
          </a:xfrm>
          <a:prstGeom prst="rect">
            <a:avLst/>
          </a:prstGeom>
          <a:pattFill prst="openDmnd">
            <a:fgClr>
              <a:srgbClr val="000080"/>
            </a:fgClr>
            <a:bgClr>
              <a:srgbClr val="ffffff"/>
            </a:bgClr>
          </a:pattFill>
          <a:ln>
            <a:solidFill>
              <a:srgbClr val="000000"/>
            </a:solidFill>
          </a:ln>
        </p:spPr>
        <p:style>
          <a:lnRef idx="0"/>
          <a:fillRef idx="0"/>
          <a:effectRef idx="0"/>
          <a:fontRef idx="minor"/>
        </p:style>
      </p:sp>
      <p:sp>
        <p:nvSpPr>
          <p:cNvPr id="486" name="CustomShape 3"/>
          <p:cNvSpPr/>
          <p:nvPr/>
        </p:nvSpPr>
        <p:spPr>
          <a:xfrm>
            <a:off x="8460720" y="1416240"/>
            <a:ext cx="650160" cy="2468880"/>
          </a:xfrm>
          <a:prstGeom prst="rect">
            <a:avLst/>
          </a:prstGeom>
          <a:pattFill prst="openDmnd">
            <a:fgClr>
              <a:srgbClr val="000080"/>
            </a:fgClr>
            <a:bgClr>
              <a:srgbClr val="ffffff"/>
            </a:bgClr>
          </a:pattFill>
          <a:ln>
            <a:solidFill>
              <a:srgbClr val="000000"/>
            </a:solidFill>
          </a:ln>
        </p:spPr>
        <p:style>
          <a:lnRef idx="0"/>
          <a:fillRef idx="0"/>
          <a:effectRef idx="0"/>
          <a:fontRef idx="minor"/>
        </p:style>
      </p:sp>
      <p:sp>
        <p:nvSpPr>
          <p:cNvPr id="487" name="CustomShape 4"/>
          <p:cNvSpPr/>
          <p:nvPr/>
        </p:nvSpPr>
        <p:spPr>
          <a:xfrm>
            <a:off x="6457320" y="1427760"/>
            <a:ext cx="667800" cy="1046160"/>
          </a:xfrm>
          <a:prstGeom prst="rect">
            <a:avLst/>
          </a:prstGeom>
          <a:noFill/>
          <a:ln>
            <a:solidFill>
              <a:srgbClr val="000000"/>
            </a:solidFill>
          </a:ln>
        </p:spPr>
        <p:style>
          <a:lnRef idx="0"/>
          <a:fillRef idx="0"/>
          <a:effectRef idx="0"/>
          <a:fontRef idx="minor"/>
        </p:style>
      </p:sp>
      <p:sp>
        <p:nvSpPr>
          <p:cNvPr id="488" name="CustomShape 5"/>
          <p:cNvSpPr/>
          <p:nvPr/>
        </p:nvSpPr>
        <p:spPr>
          <a:xfrm>
            <a:off x="6457320" y="2815200"/>
            <a:ext cx="667800" cy="1069920"/>
          </a:xfrm>
          <a:prstGeom prst="rect">
            <a:avLst/>
          </a:prstGeom>
          <a:noFill/>
          <a:ln>
            <a:solidFill>
              <a:srgbClr val="000000"/>
            </a:solidFill>
          </a:ln>
        </p:spPr>
        <p:style>
          <a:lnRef idx="0"/>
          <a:fillRef idx="0"/>
          <a:effectRef idx="0"/>
          <a:fontRef idx="minor"/>
        </p:style>
      </p:sp>
      <p:sp>
        <p:nvSpPr>
          <p:cNvPr id="489" name="CustomShape 6"/>
          <p:cNvSpPr/>
          <p:nvPr/>
        </p:nvSpPr>
        <p:spPr>
          <a:xfrm>
            <a:off x="7792920" y="1416600"/>
            <a:ext cx="667440" cy="1045800"/>
          </a:xfrm>
          <a:prstGeom prst="rect">
            <a:avLst/>
          </a:prstGeom>
          <a:noFill/>
          <a:ln>
            <a:solidFill>
              <a:srgbClr val="000000"/>
            </a:solidFill>
          </a:ln>
        </p:spPr>
        <p:style>
          <a:lnRef idx="0"/>
          <a:fillRef idx="0"/>
          <a:effectRef idx="0"/>
          <a:fontRef idx="minor"/>
        </p:style>
      </p:sp>
      <p:sp>
        <p:nvSpPr>
          <p:cNvPr id="490" name="CustomShape 7"/>
          <p:cNvSpPr/>
          <p:nvPr/>
        </p:nvSpPr>
        <p:spPr>
          <a:xfrm>
            <a:off x="7792920" y="2803680"/>
            <a:ext cx="667440" cy="1069920"/>
          </a:xfrm>
          <a:prstGeom prst="rect">
            <a:avLst/>
          </a:prstGeom>
          <a:noFill/>
          <a:ln>
            <a:solidFill>
              <a:srgbClr val="000000"/>
            </a:solidFill>
          </a:ln>
        </p:spPr>
        <p:style>
          <a:lnRef idx="0"/>
          <a:fillRef idx="0"/>
          <a:effectRef idx="0"/>
          <a:fontRef idx="minor"/>
        </p:style>
      </p:sp>
      <p:sp>
        <p:nvSpPr>
          <p:cNvPr id="491" name="CustomShape 8"/>
          <p:cNvSpPr/>
          <p:nvPr/>
        </p:nvSpPr>
        <p:spPr>
          <a:xfrm>
            <a:off x="6491880" y="1703160"/>
            <a:ext cx="486360" cy="657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4000" spc="-1" strike="noStrike">
                <a:latin typeface="Arial"/>
              </a:rPr>
              <a:t>N</a:t>
            </a:r>
            <a:endParaRPr b="0" lang="en-GB" sz="4000" spc="-1" strike="noStrike">
              <a:latin typeface="Arial"/>
            </a:endParaRPr>
          </a:p>
        </p:txBody>
      </p:sp>
      <p:sp>
        <p:nvSpPr>
          <p:cNvPr id="492" name="CustomShape 9"/>
          <p:cNvSpPr/>
          <p:nvPr/>
        </p:nvSpPr>
        <p:spPr>
          <a:xfrm>
            <a:off x="7857000" y="3097800"/>
            <a:ext cx="501840" cy="657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4000" spc="-1" strike="noStrike">
                <a:latin typeface="Arial"/>
              </a:rPr>
              <a:t>N</a:t>
            </a:r>
            <a:endParaRPr b="0" lang="en-GB" sz="4000" spc="-1" strike="noStrike">
              <a:latin typeface="Arial"/>
            </a:endParaRPr>
          </a:p>
        </p:txBody>
      </p:sp>
      <p:sp>
        <p:nvSpPr>
          <p:cNvPr id="493" name="CustomShape 10"/>
          <p:cNvSpPr/>
          <p:nvPr/>
        </p:nvSpPr>
        <p:spPr>
          <a:xfrm>
            <a:off x="6480720" y="3062520"/>
            <a:ext cx="462240" cy="657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4000" spc="-1" strike="noStrike">
                <a:latin typeface="Arial"/>
              </a:rPr>
              <a:t>S</a:t>
            </a:r>
            <a:endParaRPr b="0" lang="en-GB" sz="4000" spc="-1" strike="noStrike">
              <a:latin typeface="Arial"/>
            </a:endParaRPr>
          </a:p>
        </p:txBody>
      </p:sp>
      <p:sp>
        <p:nvSpPr>
          <p:cNvPr id="494" name="CustomShape 11"/>
          <p:cNvSpPr/>
          <p:nvPr/>
        </p:nvSpPr>
        <p:spPr>
          <a:xfrm>
            <a:off x="7836480" y="1722600"/>
            <a:ext cx="540000" cy="657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4000" spc="-1" strike="noStrike">
                <a:latin typeface="Arial"/>
              </a:rPr>
              <a:t>S</a:t>
            </a:r>
            <a:endParaRPr b="0" lang="en-GB" sz="4000" spc="-1" strike="noStrike">
              <a:latin typeface="Arial"/>
            </a:endParaRPr>
          </a:p>
        </p:txBody>
      </p:sp>
      <p:sp>
        <p:nvSpPr>
          <p:cNvPr id="495" name="CustomShape 12"/>
          <p:cNvSpPr/>
          <p:nvPr/>
        </p:nvSpPr>
        <p:spPr>
          <a:xfrm>
            <a:off x="7183440" y="1604520"/>
            <a:ext cx="551880" cy="360"/>
          </a:xfrm>
          <a:custGeom>
            <a:avLst/>
            <a:gdLst/>
            <a:ahLst/>
            <a:rect l="l" t="t" r="r" b="b"/>
            <a:pathLst>
              <a:path w="1534" h="1">
                <a:moveTo>
                  <a:pt x="0" y="0"/>
                </a:moveTo>
                <a:lnTo>
                  <a:pt x="1533" y="0"/>
                </a:lnTo>
              </a:path>
            </a:pathLst>
          </a:custGeom>
          <a:noFill/>
          <a:ln>
            <a:solidFill>
              <a:srgbClr val="000000"/>
            </a:solidFill>
            <a:tailEnd len="med" type="triangle" w="med"/>
          </a:ln>
        </p:spPr>
        <p:style>
          <a:lnRef idx="0"/>
          <a:fillRef idx="0"/>
          <a:effectRef idx="0"/>
          <a:fontRef idx="minor"/>
        </p:style>
      </p:sp>
      <p:sp>
        <p:nvSpPr>
          <p:cNvPr id="496" name="CustomShape 13"/>
          <p:cNvSpPr/>
          <p:nvPr/>
        </p:nvSpPr>
        <p:spPr>
          <a:xfrm>
            <a:off x="7183800" y="1804320"/>
            <a:ext cx="551880" cy="360"/>
          </a:xfrm>
          <a:custGeom>
            <a:avLst/>
            <a:gdLst/>
            <a:ahLst/>
            <a:rect l="l" t="t" r="r" b="b"/>
            <a:pathLst>
              <a:path w="1534" h="1">
                <a:moveTo>
                  <a:pt x="0" y="0"/>
                </a:moveTo>
                <a:lnTo>
                  <a:pt x="1533" y="0"/>
                </a:lnTo>
              </a:path>
            </a:pathLst>
          </a:custGeom>
          <a:noFill/>
          <a:ln>
            <a:solidFill>
              <a:srgbClr val="000000"/>
            </a:solidFill>
            <a:tailEnd len="med" type="triangle" w="med"/>
          </a:ln>
        </p:spPr>
        <p:style>
          <a:lnRef idx="0"/>
          <a:fillRef idx="0"/>
          <a:effectRef idx="0"/>
          <a:fontRef idx="minor"/>
        </p:style>
      </p:sp>
      <p:sp>
        <p:nvSpPr>
          <p:cNvPr id="497" name="CustomShape 14"/>
          <p:cNvSpPr/>
          <p:nvPr/>
        </p:nvSpPr>
        <p:spPr>
          <a:xfrm>
            <a:off x="7197840" y="1992600"/>
            <a:ext cx="551880" cy="360"/>
          </a:xfrm>
          <a:custGeom>
            <a:avLst/>
            <a:gdLst/>
            <a:ahLst/>
            <a:rect l="l" t="t" r="r" b="b"/>
            <a:pathLst>
              <a:path w="1534" h="1">
                <a:moveTo>
                  <a:pt x="0" y="0"/>
                </a:moveTo>
                <a:lnTo>
                  <a:pt x="1533" y="0"/>
                </a:lnTo>
              </a:path>
            </a:pathLst>
          </a:custGeom>
          <a:noFill/>
          <a:ln>
            <a:solidFill>
              <a:srgbClr val="000000"/>
            </a:solidFill>
            <a:tailEnd len="med" type="triangle" w="med"/>
          </a:ln>
        </p:spPr>
        <p:style>
          <a:lnRef idx="0"/>
          <a:fillRef idx="0"/>
          <a:effectRef idx="0"/>
          <a:fontRef idx="minor"/>
        </p:style>
      </p:sp>
      <p:sp>
        <p:nvSpPr>
          <p:cNvPr id="498" name="CustomShape 15"/>
          <p:cNvSpPr/>
          <p:nvPr/>
        </p:nvSpPr>
        <p:spPr>
          <a:xfrm>
            <a:off x="7212240" y="2980080"/>
            <a:ext cx="493920" cy="360"/>
          </a:xfrm>
          <a:custGeom>
            <a:avLst/>
            <a:gdLst/>
            <a:ahLst/>
            <a:rect l="l" t="t" r="r" b="b"/>
            <a:pathLst>
              <a:path w="1373" h="1">
                <a:moveTo>
                  <a:pt x="1372" y="0"/>
                </a:moveTo>
                <a:lnTo>
                  <a:pt x="0" y="0"/>
                </a:lnTo>
              </a:path>
            </a:pathLst>
          </a:custGeom>
          <a:noFill/>
          <a:ln>
            <a:solidFill>
              <a:srgbClr val="000000"/>
            </a:solidFill>
            <a:tailEnd len="med" type="triangle" w="med"/>
          </a:ln>
        </p:spPr>
        <p:style>
          <a:lnRef idx="0"/>
          <a:fillRef idx="0"/>
          <a:effectRef idx="0"/>
          <a:fontRef idx="minor"/>
        </p:style>
      </p:sp>
      <p:sp>
        <p:nvSpPr>
          <p:cNvPr id="499" name="CustomShape 16"/>
          <p:cNvSpPr/>
          <p:nvPr/>
        </p:nvSpPr>
        <p:spPr>
          <a:xfrm>
            <a:off x="7241760" y="3191400"/>
            <a:ext cx="493920" cy="360"/>
          </a:xfrm>
          <a:custGeom>
            <a:avLst/>
            <a:gdLst/>
            <a:ahLst/>
            <a:rect l="l" t="t" r="r" b="b"/>
            <a:pathLst>
              <a:path w="1373" h="1">
                <a:moveTo>
                  <a:pt x="1372" y="0"/>
                </a:moveTo>
                <a:lnTo>
                  <a:pt x="0" y="0"/>
                </a:lnTo>
              </a:path>
            </a:pathLst>
          </a:custGeom>
          <a:noFill/>
          <a:ln>
            <a:solidFill>
              <a:srgbClr val="000000"/>
            </a:solidFill>
            <a:tailEnd len="med" type="triangle" w="med"/>
          </a:ln>
        </p:spPr>
        <p:style>
          <a:lnRef idx="0"/>
          <a:fillRef idx="0"/>
          <a:effectRef idx="0"/>
          <a:fontRef idx="minor"/>
        </p:style>
      </p:sp>
      <p:sp>
        <p:nvSpPr>
          <p:cNvPr id="500" name="CustomShape 17"/>
          <p:cNvSpPr/>
          <p:nvPr/>
        </p:nvSpPr>
        <p:spPr>
          <a:xfrm>
            <a:off x="7256160" y="3403440"/>
            <a:ext cx="493920" cy="360"/>
          </a:xfrm>
          <a:custGeom>
            <a:avLst/>
            <a:gdLst/>
            <a:ahLst/>
            <a:rect l="l" t="t" r="r" b="b"/>
            <a:pathLst>
              <a:path w="1373" h="1">
                <a:moveTo>
                  <a:pt x="1372" y="0"/>
                </a:moveTo>
                <a:lnTo>
                  <a:pt x="0" y="0"/>
                </a:lnTo>
              </a:path>
            </a:pathLst>
          </a:custGeom>
          <a:noFill/>
          <a:ln>
            <a:solidFill>
              <a:srgbClr val="000000"/>
            </a:solidFill>
            <a:tailEnd len="med" type="triangle" w="med"/>
          </a:ln>
        </p:spPr>
        <p:style>
          <a:lnRef idx="0"/>
          <a:fillRef idx="0"/>
          <a:effectRef idx="0"/>
          <a:fontRef idx="minor"/>
        </p:style>
      </p:sp>
      <p:sp>
        <p:nvSpPr>
          <p:cNvPr id="501" name="CustomShape 18"/>
          <p:cNvSpPr/>
          <p:nvPr/>
        </p:nvSpPr>
        <p:spPr>
          <a:xfrm>
            <a:off x="8664480" y="1980720"/>
            <a:ext cx="360" cy="975960"/>
          </a:xfrm>
          <a:custGeom>
            <a:avLst/>
            <a:gdLst/>
            <a:ahLst/>
            <a:rect l="l" t="t" r="r" b="b"/>
            <a:pathLst>
              <a:path w="1" h="2712">
                <a:moveTo>
                  <a:pt x="0" y="0"/>
                </a:moveTo>
                <a:lnTo>
                  <a:pt x="0" y="2711"/>
                </a:lnTo>
              </a:path>
            </a:pathLst>
          </a:custGeom>
          <a:noFill/>
          <a:ln>
            <a:solidFill>
              <a:srgbClr val="000000"/>
            </a:solidFill>
          </a:ln>
        </p:spPr>
        <p:style>
          <a:lnRef idx="0"/>
          <a:fillRef idx="0"/>
          <a:effectRef idx="0"/>
          <a:fontRef idx="minor"/>
        </p:style>
      </p:sp>
      <p:sp>
        <p:nvSpPr>
          <p:cNvPr id="502" name="CustomShape 19"/>
          <p:cNvSpPr/>
          <p:nvPr/>
        </p:nvSpPr>
        <p:spPr>
          <a:xfrm>
            <a:off x="8795160" y="1815840"/>
            <a:ext cx="360" cy="1434600"/>
          </a:xfrm>
          <a:custGeom>
            <a:avLst/>
            <a:gdLst/>
            <a:ahLst/>
            <a:rect l="l" t="t" r="r" b="b"/>
            <a:pathLst>
              <a:path w="1" h="3986">
                <a:moveTo>
                  <a:pt x="0" y="0"/>
                </a:moveTo>
                <a:lnTo>
                  <a:pt x="0" y="3985"/>
                </a:lnTo>
              </a:path>
            </a:pathLst>
          </a:custGeom>
          <a:noFill/>
          <a:ln>
            <a:solidFill>
              <a:srgbClr val="000000"/>
            </a:solidFill>
          </a:ln>
        </p:spPr>
        <p:style>
          <a:lnRef idx="0"/>
          <a:fillRef idx="0"/>
          <a:effectRef idx="0"/>
          <a:fontRef idx="minor"/>
        </p:style>
      </p:sp>
      <p:sp>
        <p:nvSpPr>
          <p:cNvPr id="503" name="CustomShape 20"/>
          <p:cNvSpPr/>
          <p:nvPr/>
        </p:nvSpPr>
        <p:spPr>
          <a:xfrm>
            <a:off x="8969040" y="1604520"/>
            <a:ext cx="360" cy="1822680"/>
          </a:xfrm>
          <a:custGeom>
            <a:avLst/>
            <a:gdLst/>
            <a:ahLst/>
            <a:rect l="l" t="t" r="r" b="b"/>
            <a:pathLst>
              <a:path w="1" h="5064">
                <a:moveTo>
                  <a:pt x="0" y="0"/>
                </a:moveTo>
                <a:lnTo>
                  <a:pt x="0" y="5063"/>
                </a:lnTo>
              </a:path>
            </a:pathLst>
          </a:custGeom>
          <a:noFill/>
          <a:ln>
            <a:solidFill>
              <a:srgbClr val="000000"/>
            </a:solidFill>
          </a:ln>
        </p:spPr>
        <p:style>
          <a:lnRef idx="0"/>
          <a:fillRef idx="0"/>
          <a:effectRef idx="0"/>
          <a:fontRef idx="minor"/>
        </p:style>
      </p:sp>
      <p:sp>
        <p:nvSpPr>
          <p:cNvPr id="504" name="CustomShape 21"/>
          <p:cNvSpPr/>
          <p:nvPr/>
        </p:nvSpPr>
        <p:spPr>
          <a:xfrm>
            <a:off x="8562600" y="3391560"/>
            <a:ext cx="406080" cy="360"/>
          </a:xfrm>
          <a:custGeom>
            <a:avLst/>
            <a:gdLst/>
            <a:ahLst/>
            <a:rect l="l" t="t" r="r" b="b"/>
            <a:pathLst>
              <a:path w="1129" h="1">
                <a:moveTo>
                  <a:pt x="1128" y="0"/>
                </a:moveTo>
                <a:lnTo>
                  <a:pt x="0" y="0"/>
                </a:lnTo>
              </a:path>
            </a:pathLst>
          </a:custGeom>
          <a:noFill/>
          <a:ln>
            <a:solidFill>
              <a:srgbClr val="000000"/>
            </a:solidFill>
            <a:tailEnd len="med" type="triangle" w="med"/>
          </a:ln>
        </p:spPr>
        <p:style>
          <a:lnRef idx="0"/>
          <a:fillRef idx="0"/>
          <a:effectRef idx="0"/>
          <a:fontRef idx="minor"/>
        </p:style>
      </p:sp>
      <p:sp>
        <p:nvSpPr>
          <p:cNvPr id="505" name="CustomShape 22"/>
          <p:cNvSpPr/>
          <p:nvPr/>
        </p:nvSpPr>
        <p:spPr>
          <a:xfrm>
            <a:off x="8562960" y="3238560"/>
            <a:ext cx="232200" cy="11880"/>
          </a:xfrm>
          <a:custGeom>
            <a:avLst/>
            <a:gdLst/>
            <a:ahLst/>
            <a:rect l="l" t="t" r="r" b="b"/>
            <a:pathLst>
              <a:path w="646" h="34">
                <a:moveTo>
                  <a:pt x="645" y="0"/>
                </a:moveTo>
                <a:lnTo>
                  <a:pt x="0" y="33"/>
                </a:lnTo>
              </a:path>
            </a:pathLst>
          </a:custGeom>
          <a:noFill/>
          <a:ln>
            <a:solidFill>
              <a:srgbClr val="000000"/>
            </a:solidFill>
            <a:tailEnd len="med" type="triangle" w="med"/>
          </a:ln>
        </p:spPr>
        <p:style>
          <a:lnRef idx="0"/>
          <a:fillRef idx="0"/>
          <a:effectRef idx="0"/>
          <a:fontRef idx="minor"/>
        </p:style>
      </p:sp>
      <p:sp>
        <p:nvSpPr>
          <p:cNvPr id="506" name="CustomShape 23"/>
          <p:cNvSpPr/>
          <p:nvPr/>
        </p:nvSpPr>
        <p:spPr>
          <a:xfrm>
            <a:off x="8533440" y="2921040"/>
            <a:ext cx="87120" cy="360"/>
          </a:xfrm>
          <a:custGeom>
            <a:avLst/>
            <a:gdLst/>
            <a:ahLst/>
            <a:rect l="l" t="t" r="r" b="b"/>
            <a:pathLst>
              <a:path w="243" h="1">
                <a:moveTo>
                  <a:pt x="242" y="0"/>
                </a:moveTo>
                <a:lnTo>
                  <a:pt x="0" y="0"/>
                </a:lnTo>
              </a:path>
            </a:pathLst>
          </a:custGeom>
          <a:noFill/>
          <a:ln>
            <a:solidFill>
              <a:srgbClr val="000000"/>
            </a:solidFill>
            <a:tailEnd len="med" type="triangle" w="med"/>
          </a:ln>
        </p:spPr>
        <p:style>
          <a:lnRef idx="0"/>
          <a:fillRef idx="0"/>
          <a:effectRef idx="0"/>
          <a:fontRef idx="minor"/>
        </p:style>
      </p:sp>
      <p:sp>
        <p:nvSpPr>
          <p:cNvPr id="507" name="CustomShape 24"/>
          <p:cNvSpPr/>
          <p:nvPr/>
        </p:nvSpPr>
        <p:spPr>
          <a:xfrm>
            <a:off x="8591760" y="1580760"/>
            <a:ext cx="377280" cy="360"/>
          </a:xfrm>
          <a:custGeom>
            <a:avLst/>
            <a:gdLst/>
            <a:ahLst/>
            <a:rect l="l" t="t" r="r" b="b"/>
            <a:pathLst>
              <a:path w="1049" h="1">
                <a:moveTo>
                  <a:pt x="1048" y="0"/>
                </a:moveTo>
                <a:lnTo>
                  <a:pt x="0" y="0"/>
                </a:lnTo>
              </a:path>
            </a:pathLst>
          </a:custGeom>
          <a:noFill/>
          <a:ln>
            <a:solidFill>
              <a:srgbClr val="000000"/>
            </a:solidFill>
          </a:ln>
        </p:spPr>
        <p:style>
          <a:lnRef idx="0"/>
          <a:fillRef idx="0"/>
          <a:effectRef idx="0"/>
          <a:fontRef idx="minor"/>
        </p:style>
      </p:sp>
      <p:sp>
        <p:nvSpPr>
          <p:cNvPr id="508" name="CustomShape 25"/>
          <p:cNvSpPr/>
          <p:nvPr/>
        </p:nvSpPr>
        <p:spPr>
          <a:xfrm>
            <a:off x="8620560" y="1815840"/>
            <a:ext cx="174600" cy="360"/>
          </a:xfrm>
          <a:custGeom>
            <a:avLst/>
            <a:gdLst/>
            <a:ahLst/>
            <a:rect l="l" t="t" r="r" b="b"/>
            <a:pathLst>
              <a:path w="486" h="1">
                <a:moveTo>
                  <a:pt x="485" y="0"/>
                </a:moveTo>
                <a:lnTo>
                  <a:pt x="0" y="0"/>
                </a:lnTo>
              </a:path>
            </a:pathLst>
          </a:custGeom>
          <a:noFill/>
          <a:ln>
            <a:solidFill>
              <a:srgbClr val="000000"/>
            </a:solidFill>
          </a:ln>
        </p:spPr>
        <p:style>
          <a:lnRef idx="0"/>
          <a:fillRef idx="0"/>
          <a:effectRef idx="0"/>
          <a:fontRef idx="minor"/>
        </p:style>
      </p:sp>
      <p:sp>
        <p:nvSpPr>
          <p:cNvPr id="509" name="CustomShape 26"/>
          <p:cNvSpPr/>
          <p:nvPr/>
        </p:nvSpPr>
        <p:spPr>
          <a:xfrm>
            <a:off x="8606160" y="1992600"/>
            <a:ext cx="58320" cy="360"/>
          </a:xfrm>
          <a:custGeom>
            <a:avLst/>
            <a:gdLst/>
            <a:ahLst/>
            <a:rect l="l" t="t" r="r" b="b"/>
            <a:pathLst>
              <a:path w="163" h="1">
                <a:moveTo>
                  <a:pt x="162" y="0"/>
                </a:moveTo>
                <a:lnTo>
                  <a:pt x="0" y="0"/>
                </a:lnTo>
              </a:path>
            </a:pathLst>
          </a:custGeom>
          <a:noFill/>
          <a:ln>
            <a:solidFill>
              <a:srgbClr val="000000"/>
            </a:solidFill>
          </a:ln>
        </p:spPr>
        <p:style>
          <a:lnRef idx="0"/>
          <a:fillRef idx="0"/>
          <a:effectRef idx="0"/>
          <a:fontRef idx="minor"/>
        </p:style>
      </p:sp>
      <p:sp>
        <p:nvSpPr>
          <p:cNvPr id="510" name="CustomShape 27"/>
          <p:cNvSpPr/>
          <p:nvPr/>
        </p:nvSpPr>
        <p:spPr>
          <a:xfrm>
            <a:off x="8605800" y="3415320"/>
            <a:ext cx="58320" cy="360"/>
          </a:xfrm>
          <a:custGeom>
            <a:avLst/>
            <a:gdLst/>
            <a:ahLst/>
            <a:rect l="l" t="t" r="r" b="b"/>
            <a:pathLst>
              <a:path w="163" h="1">
                <a:moveTo>
                  <a:pt x="162" y="0"/>
                </a:moveTo>
                <a:lnTo>
                  <a:pt x="0" y="0"/>
                </a:lnTo>
              </a:path>
            </a:pathLst>
          </a:custGeom>
          <a:noFill/>
          <a:ln>
            <a:solidFill>
              <a:srgbClr val="000000"/>
            </a:solidFill>
          </a:ln>
        </p:spPr>
        <p:style>
          <a:lnRef idx="0"/>
          <a:fillRef idx="0"/>
          <a:effectRef idx="0"/>
          <a:fontRef idx="minor"/>
        </p:style>
      </p:sp>
      <p:sp>
        <p:nvSpPr>
          <p:cNvPr id="511" name="CustomShape 28"/>
          <p:cNvSpPr/>
          <p:nvPr/>
        </p:nvSpPr>
        <p:spPr>
          <a:xfrm>
            <a:off x="6264000" y="2028240"/>
            <a:ext cx="9000" cy="975600"/>
          </a:xfrm>
          <a:custGeom>
            <a:avLst/>
            <a:gdLst/>
            <a:ahLst/>
            <a:rect l="l" t="t" r="r" b="b"/>
            <a:pathLst>
              <a:path w="26" h="2711">
                <a:moveTo>
                  <a:pt x="0" y="2710"/>
                </a:moveTo>
                <a:lnTo>
                  <a:pt x="25" y="0"/>
                </a:lnTo>
              </a:path>
            </a:pathLst>
          </a:custGeom>
          <a:noFill/>
          <a:ln>
            <a:solidFill>
              <a:srgbClr val="000000"/>
            </a:solidFill>
          </a:ln>
        </p:spPr>
        <p:style>
          <a:lnRef idx="0"/>
          <a:fillRef idx="0"/>
          <a:effectRef idx="0"/>
          <a:fontRef idx="minor"/>
        </p:style>
      </p:sp>
      <p:sp>
        <p:nvSpPr>
          <p:cNvPr id="512" name="CustomShape 29"/>
          <p:cNvSpPr/>
          <p:nvPr/>
        </p:nvSpPr>
        <p:spPr>
          <a:xfrm>
            <a:off x="6131880" y="1733400"/>
            <a:ext cx="12960" cy="1434600"/>
          </a:xfrm>
          <a:custGeom>
            <a:avLst/>
            <a:gdLst/>
            <a:ahLst/>
            <a:rect l="l" t="t" r="r" b="b"/>
            <a:pathLst>
              <a:path w="37" h="3986">
                <a:moveTo>
                  <a:pt x="0" y="3985"/>
                </a:moveTo>
                <a:lnTo>
                  <a:pt x="36" y="0"/>
                </a:lnTo>
              </a:path>
            </a:pathLst>
          </a:custGeom>
          <a:noFill/>
          <a:ln>
            <a:solidFill>
              <a:srgbClr val="000000"/>
            </a:solidFill>
          </a:ln>
        </p:spPr>
        <p:style>
          <a:lnRef idx="0"/>
          <a:fillRef idx="0"/>
          <a:effectRef idx="0"/>
          <a:fontRef idx="minor"/>
        </p:style>
      </p:sp>
      <p:sp>
        <p:nvSpPr>
          <p:cNvPr id="513" name="CustomShape 30"/>
          <p:cNvSpPr/>
          <p:nvPr/>
        </p:nvSpPr>
        <p:spPr>
          <a:xfrm>
            <a:off x="5955840" y="1556280"/>
            <a:ext cx="16560" cy="1822680"/>
          </a:xfrm>
          <a:custGeom>
            <a:avLst/>
            <a:gdLst/>
            <a:ahLst/>
            <a:rect l="l" t="t" r="r" b="b"/>
            <a:pathLst>
              <a:path w="47" h="5064">
                <a:moveTo>
                  <a:pt x="0" y="5063"/>
                </a:moveTo>
                <a:lnTo>
                  <a:pt x="46" y="0"/>
                </a:lnTo>
              </a:path>
            </a:pathLst>
          </a:custGeom>
          <a:noFill/>
          <a:ln>
            <a:solidFill>
              <a:srgbClr val="000000"/>
            </a:solidFill>
          </a:ln>
        </p:spPr>
        <p:style>
          <a:lnRef idx="0"/>
          <a:fillRef idx="0"/>
          <a:effectRef idx="0"/>
          <a:fontRef idx="minor"/>
        </p:style>
      </p:sp>
      <p:sp>
        <p:nvSpPr>
          <p:cNvPr id="514" name="CustomShape 31"/>
          <p:cNvSpPr/>
          <p:nvPr/>
        </p:nvSpPr>
        <p:spPr>
          <a:xfrm>
            <a:off x="5972040" y="1591560"/>
            <a:ext cx="406080" cy="2520"/>
          </a:xfrm>
          <a:custGeom>
            <a:avLst/>
            <a:gdLst/>
            <a:ahLst/>
            <a:rect l="l" t="t" r="r" b="b"/>
            <a:pathLst>
              <a:path w="1129" h="8">
                <a:moveTo>
                  <a:pt x="0" y="0"/>
                </a:moveTo>
                <a:lnTo>
                  <a:pt x="1128" y="7"/>
                </a:lnTo>
              </a:path>
            </a:pathLst>
          </a:custGeom>
          <a:noFill/>
          <a:ln>
            <a:solidFill>
              <a:srgbClr val="000000"/>
            </a:solidFill>
            <a:tailEnd len="med" type="triangle" w="med"/>
          </a:ln>
        </p:spPr>
        <p:style>
          <a:lnRef idx="0"/>
          <a:fillRef idx="0"/>
          <a:effectRef idx="0"/>
          <a:fontRef idx="minor"/>
        </p:style>
      </p:sp>
      <p:sp>
        <p:nvSpPr>
          <p:cNvPr id="515" name="CustomShape 32"/>
          <p:cNvSpPr/>
          <p:nvPr/>
        </p:nvSpPr>
        <p:spPr>
          <a:xfrm>
            <a:off x="6144840" y="1734840"/>
            <a:ext cx="232200" cy="10440"/>
          </a:xfrm>
          <a:custGeom>
            <a:avLst/>
            <a:gdLst/>
            <a:ahLst/>
            <a:rect l="l" t="t" r="r" b="b"/>
            <a:pathLst>
              <a:path w="646" h="30">
                <a:moveTo>
                  <a:pt x="0" y="29"/>
                </a:moveTo>
                <a:lnTo>
                  <a:pt x="645" y="0"/>
                </a:lnTo>
              </a:path>
            </a:pathLst>
          </a:custGeom>
          <a:noFill/>
          <a:ln>
            <a:solidFill>
              <a:srgbClr val="000000"/>
            </a:solidFill>
            <a:tailEnd len="med" type="triangle" w="med"/>
          </a:ln>
        </p:spPr>
        <p:style>
          <a:lnRef idx="0"/>
          <a:fillRef idx="0"/>
          <a:effectRef idx="0"/>
          <a:fontRef idx="minor"/>
        </p:style>
      </p:sp>
      <p:sp>
        <p:nvSpPr>
          <p:cNvPr id="516" name="CustomShape 33"/>
          <p:cNvSpPr/>
          <p:nvPr/>
        </p:nvSpPr>
        <p:spPr>
          <a:xfrm>
            <a:off x="6315840" y="2063880"/>
            <a:ext cx="87120" cy="360"/>
          </a:xfrm>
          <a:custGeom>
            <a:avLst/>
            <a:gdLst/>
            <a:ahLst/>
            <a:rect l="l" t="t" r="r" b="b"/>
            <a:pathLst>
              <a:path w="243" h="2">
                <a:moveTo>
                  <a:pt x="0" y="0"/>
                </a:moveTo>
                <a:lnTo>
                  <a:pt x="242" y="1"/>
                </a:lnTo>
              </a:path>
            </a:pathLst>
          </a:custGeom>
          <a:noFill/>
          <a:ln>
            <a:solidFill>
              <a:srgbClr val="000000"/>
            </a:solidFill>
            <a:tailEnd len="med" type="triangle" w="med"/>
          </a:ln>
        </p:spPr>
        <p:style>
          <a:lnRef idx="0"/>
          <a:fillRef idx="0"/>
          <a:effectRef idx="0"/>
          <a:fontRef idx="minor"/>
        </p:style>
      </p:sp>
      <p:sp>
        <p:nvSpPr>
          <p:cNvPr id="517" name="CustomShape 34"/>
          <p:cNvSpPr/>
          <p:nvPr/>
        </p:nvSpPr>
        <p:spPr>
          <a:xfrm>
            <a:off x="5955480" y="3402000"/>
            <a:ext cx="377280" cy="2160"/>
          </a:xfrm>
          <a:custGeom>
            <a:avLst/>
            <a:gdLst/>
            <a:ahLst/>
            <a:rect l="l" t="t" r="r" b="b"/>
            <a:pathLst>
              <a:path w="1049" h="7">
                <a:moveTo>
                  <a:pt x="0" y="0"/>
                </a:moveTo>
                <a:lnTo>
                  <a:pt x="1048" y="6"/>
                </a:lnTo>
              </a:path>
            </a:pathLst>
          </a:custGeom>
          <a:noFill/>
          <a:ln>
            <a:solidFill>
              <a:srgbClr val="000000"/>
            </a:solidFill>
          </a:ln>
        </p:spPr>
        <p:style>
          <a:lnRef idx="0"/>
          <a:fillRef idx="0"/>
          <a:effectRef idx="0"/>
          <a:fontRef idx="minor"/>
        </p:style>
      </p:sp>
      <p:sp>
        <p:nvSpPr>
          <p:cNvPr id="518" name="CustomShape 35"/>
          <p:cNvSpPr/>
          <p:nvPr/>
        </p:nvSpPr>
        <p:spPr>
          <a:xfrm>
            <a:off x="6131880" y="3168000"/>
            <a:ext cx="174600" cy="1080"/>
          </a:xfrm>
          <a:custGeom>
            <a:avLst/>
            <a:gdLst/>
            <a:ahLst/>
            <a:rect l="l" t="t" r="r" b="b"/>
            <a:pathLst>
              <a:path w="486" h="4">
                <a:moveTo>
                  <a:pt x="0" y="0"/>
                </a:moveTo>
                <a:lnTo>
                  <a:pt x="485" y="3"/>
                </a:lnTo>
              </a:path>
            </a:pathLst>
          </a:custGeom>
          <a:noFill/>
          <a:ln>
            <a:solidFill>
              <a:srgbClr val="000000"/>
            </a:solidFill>
          </a:ln>
        </p:spPr>
        <p:style>
          <a:lnRef idx="0"/>
          <a:fillRef idx="0"/>
          <a:effectRef idx="0"/>
          <a:fontRef idx="minor"/>
        </p:style>
      </p:sp>
      <p:sp>
        <p:nvSpPr>
          <p:cNvPr id="519" name="CustomShape 36"/>
          <p:cNvSpPr/>
          <p:nvPr/>
        </p:nvSpPr>
        <p:spPr>
          <a:xfrm>
            <a:off x="6264000" y="2992320"/>
            <a:ext cx="58320" cy="360"/>
          </a:xfrm>
          <a:custGeom>
            <a:avLst/>
            <a:gdLst/>
            <a:ahLst/>
            <a:rect l="l" t="t" r="r" b="b"/>
            <a:pathLst>
              <a:path w="163" h="2">
                <a:moveTo>
                  <a:pt x="0" y="0"/>
                </a:moveTo>
                <a:lnTo>
                  <a:pt x="162" y="1"/>
                </a:lnTo>
              </a:path>
            </a:pathLst>
          </a:custGeom>
          <a:noFill/>
          <a:ln>
            <a:solidFill>
              <a:srgbClr val="000000"/>
            </a:solidFill>
          </a:ln>
        </p:spPr>
        <p:style>
          <a:lnRef idx="0"/>
          <a:fillRef idx="0"/>
          <a:effectRef idx="0"/>
          <a:fontRef idx="minor"/>
        </p:style>
      </p:sp>
      <p:sp>
        <p:nvSpPr>
          <p:cNvPr id="520" name="CustomShape 37"/>
          <p:cNvSpPr/>
          <p:nvPr/>
        </p:nvSpPr>
        <p:spPr>
          <a:xfrm>
            <a:off x="6264000" y="2028240"/>
            <a:ext cx="9000" cy="975600"/>
          </a:xfrm>
          <a:custGeom>
            <a:avLst/>
            <a:gdLst/>
            <a:ahLst/>
            <a:rect l="l" t="t" r="r" b="b"/>
            <a:pathLst>
              <a:path w="26" h="2711">
                <a:moveTo>
                  <a:pt x="0" y="2710"/>
                </a:moveTo>
                <a:lnTo>
                  <a:pt x="25" y="0"/>
                </a:lnTo>
              </a:path>
            </a:pathLst>
          </a:custGeom>
          <a:noFill/>
          <a:ln>
            <a:solidFill>
              <a:srgbClr val="000000"/>
            </a:solidFill>
          </a:ln>
        </p:spPr>
        <p:style>
          <a:lnRef idx="0"/>
          <a:fillRef idx="0"/>
          <a:effectRef idx="0"/>
          <a:fontRef idx="minor"/>
        </p:style>
      </p:sp>
      <p:sp>
        <p:nvSpPr>
          <p:cNvPr id="521" name="CustomShape 38"/>
          <p:cNvSpPr/>
          <p:nvPr/>
        </p:nvSpPr>
        <p:spPr>
          <a:xfrm>
            <a:off x="6131880" y="1733400"/>
            <a:ext cx="12960" cy="1434600"/>
          </a:xfrm>
          <a:custGeom>
            <a:avLst/>
            <a:gdLst/>
            <a:ahLst/>
            <a:rect l="l" t="t" r="r" b="b"/>
            <a:pathLst>
              <a:path w="37" h="3986">
                <a:moveTo>
                  <a:pt x="0" y="3985"/>
                </a:moveTo>
                <a:lnTo>
                  <a:pt x="36" y="0"/>
                </a:lnTo>
              </a:path>
            </a:pathLst>
          </a:custGeom>
          <a:noFill/>
          <a:ln>
            <a:solidFill>
              <a:srgbClr val="000000"/>
            </a:solidFill>
          </a:ln>
        </p:spPr>
        <p:style>
          <a:lnRef idx="0"/>
          <a:fillRef idx="0"/>
          <a:effectRef idx="0"/>
          <a:fontRef idx="minor"/>
        </p:style>
      </p:sp>
      <p:sp>
        <p:nvSpPr>
          <p:cNvPr id="522" name="CustomShape 39"/>
          <p:cNvSpPr/>
          <p:nvPr/>
        </p:nvSpPr>
        <p:spPr>
          <a:xfrm>
            <a:off x="5955840" y="1556280"/>
            <a:ext cx="16560" cy="1822680"/>
          </a:xfrm>
          <a:custGeom>
            <a:avLst/>
            <a:gdLst/>
            <a:ahLst/>
            <a:rect l="l" t="t" r="r" b="b"/>
            <a:pathLst>
              <a:path w="47" h="5064">
                <a:moveTo>
                  <a:pt x="0" y="5063"/>
                </a:moveTo>
                <a:lnTo>
                  <a:pt x="46" y="0"/>
                </a:lnTo>
              </a:path>
            </a:pathLst>
          </a:custGeom>
          <a:noFill/>
          <a:ln>
            <a:solidFill>
              <a:srgbClr val="000000"/>
            </a:solidFill>
          </a:ln>
        </p:spPr>
        <p:style>
          <a:lnRef idx="0"/>
          <a:fillRef idx="0"/>
          <a:effectRef idx="0"/>
          <a:fontRef idx="minor"/>
        </p:style>
      </p:sp>
      <p:sp>
        <p:nvSpPr>
          <p:cNvPr id="523" name="CustomShape 40"/>
          <p:cNvSpPr/>
          <p:nvPr/>
        </p:nvSpPr>
        <p:spPr>
          <a:xfrm>
            <a:off x="5972040" y="1591560"/>
            <a:ext cx="406080" cy="2520"/>
          </a:xfrm>
          <a:custGeom>
            <a:avLst/>
            <a:gdLst/>
            <a:ahLst/>
            <a:rect l="l" t="t" r="r" b="b"/>
            <a:pathLst>
              <a:path w="1129" h="8">
                <a:moveTo>
                  <a:pt x="0" y="0"/>
                </a:moveTo>
                <a:lnTo>
                  <a:pt x="1128" y="7"/>
                </a:lnTo>
              </a:path>
            </a:pathLst>
          </a:custGeom>
          <a:noFill/>
          <a:ln>
            <a:solidFill>
              <a:srgbClr val="000000"/>
            </a:solidFill>
            <a:tailEnd len="med" type="triangle" w="med"/>
          </a:ln>
        </p:spPr>
        <p:style>
          <a:lnRef idx="0"/>
          <a:fillRef idx="0"/>
          <a:effectRef idx="0"/>
          <a:fontRef idx="minor"/>
        </p:style>
      </p:sp>
      <p:sp>
        <p:nvSpPr>
          <p:cNvPr id="524" name="CustomShape 41"/>
          <p:cNvSpPr/>
          <p:nvPr/>
        </p:nvSpPr>
        <p:spPr>
          <a:xfrm>
            <a:off x="6144840" y="1734840"/>
            <a:ext cx="232200" cy="10440"/>
          </a:xfrm>
          <a:custGeom>
            <a:avLst/>
            <a:gdLst/>
            <a:ahLst/>
            <a:rect l="l" t="t" r="r" b="b"/>
            <a:pathLst>
              <a:path w="646" h="30">
                <a:moveTo>
                  <a:pt x="0" y="29"/>
                </a:moveTo>
                <a:lnTo>
                  <a:pt x="645" y="0"/>
                </a:lnTo>
              </a:path>
            </a:pathLst>
          </a:custGeom>
          <a:noFill/>
          <a:ln>
            <a:solidFill>
              <a:srgbClr val="000000"/>
            </a:solidFill>
            <a:tailEnd len="med" type="triangle" w="med"/>
          </a:ln>
        </p:spPr>
        <p:style>
          <a:lnRef idx="0"/>
          <a:fillRef idx="0"/>
          <a:effectRef idx="0"/>
          <a:fontRef idx="minor"/>
        </p:style>
      </p:sp>
      <p:sp>
        <p:nvSpPr>
          <p:cNvPr id="525" name="CustomShape 42"/>
          <p:cNvSpPr/>
          <p:nvPr/>
        </p:nvSpPr>
        <p:spPr>
          <a:xfrm>
            <a:off x="6315840" y="2063880"/>
            <a:ext cx="87120" cy="360"/>
          </a:xfrm>
          <a:custGeom>
            <a:avLst/>
            <a:gdLst/>
            <a:ahLst/>
            <a:rect l="l" t="t" r="r" b="b"/>
            <a:pathLst>
              <a:path w="243" h="2">
                <a:moveTo>
                  <a:pt x="0" y="0"/>
                </a:moveTo>
                <a:lnTo>
                  <a:pt x="242" y="1"/>
                </a:lnTo>
              </a:path>
            </a:pathLst>
          </a:custGeom>
          <a:noFill/>
          <a:ln>
            <a:solidFill>
              <a:srgbClr val="000000"/>
            </a:solidFill>
            <a:tailEnd len="med" type="triangle" w="med"/>
          </a:ln>
        </p:spPr>
        <p:style>
          <a:lnRef idx="0"/>
          <a:fillRef idx="0"/>
          <a:effectRef idx="0"/>
          <a:fontRef idx="minor"/>
        </p:style>
      </p:sp>
      <p:sp>
        <p:nvSpPr>
          <p:cNvPr id="526" name="CustomShape 43"/>
          <p:cNvSpPr/>
          <p:nvPr/>
        </p:nvSpPr>
        <p:spPr>
          <a:xfrm>
            <a:off x="5955480" y="3402000"/>
            <a:ext cx="377280" cy="2160"/>
          </a:xfrm>
          <a:custGeom>
            <a:avLst/>
            <a:gdLst/>
            <a:ahLst/>
            <a:rect l="l" t="t" r="r" b="b"/>
            <a:pathLst>
              <a:path w="1049" h="7">
                <a:moveTo>
                  <a:pt x="0" y="0"/>
                </a:moveTo>
                <a:lnTo>
                  <a:pt x="1048" y="6"/>
                </a:lnTo>
              </a:path>
            </a:pathLst>
          </a:custGeom>
          <a:noFill/>
          <a:ln>
            <a:solidFill>
              <a:srgbClr val="000000"/>
            </a:solidFill>
          </a:ln>
        </p:spPr>
        <p:style>
          <a:lnRef idx="0"/>
          <a:fillRef idx="0"/>
          <a:effectRef idx="0"/>
          <a:fontRef idx="minor"/>
        </p:style>
      </p:sp>
      <p:sp>
        <p:nvSpPr>
          <p:cNvPr id="527" name="CustomShape 44"/>
          <p:cNvSpPr/>
          <p:nvPr/>
        </p:nvSpPr>
        <p:spPr>
          <a:xfrm>
            <a:off x="6131880" y="3168000"/>
            <a:ext cx="174600" cy="1080"/>
          </a:xfrm>
          <a:custGeom>
            <a:avLst/>
            <a:gdLst/>
            <a:ahLst/>
            <a:rect l="l" t="t" r="r" b="b"/>
            <a:pathLst>
              <a:path w="486" h="4">
                <a:moveTo>
                  <a:pt x="0" y="0"/>
                </a:moveTo>
                <a:lnTo>
                  <a:pt x="485" y="3"/>
                </a:lnTo>
              </a:path>
            </a:pathLst>
          </a:custGeom>
          <a:noFill/>
          <a:ln>
            <a:solidFill>
              <a:srgbClr val="000000"/>
            </a:solidFill>
          </a:ln>
        </p:spPr>
        <p:style>
          <a:lnRef idx="0"/>
          <a:fillRef idx="0"/>
          <a:effectRef idx="0"/>
          <a:fontRef idx="minor"/>
        </p:style>
      </p:sp>
      <p:sp>
        <p:nvSpPr>
          <p:cNvPr id="528" name="CustomShape 45"/>
          <p:cNvSpPr/>
          <p:nvPr/>
        </p:nvSpPr>
        <p:spPr>
          <a:xfrm>
            <a:off x="6264000" y="2992320"/>
            <a:ext cx="58320" cy="360"/>
          </a:xfrm>
          <a:custGeom>
            <a:avLst/>
            <a:gdLst/>
            <a:ahLst/>
            <a:rect l="l" t="t" r="r" b="b"/>
            <a:pathLst>
              <a:path w="163" h="2">
                <a:moveTo>
                  <a:pt x="0" y="0"/>
                </a:moveTo>
                <a:lnTo>
                  <a:pt x="162" y="1"/>
                </a:lnTo>
              </a:path>
            </a:pathLst>
          </a:custGeom>
          <a:noFill/>
          <a:ln>
            <a:solidFill>
              <a:srgbClr val="000000"/>
            </a:solidFill>
          </a:ln>
        </p:spPr>
        <p:style>
          <a:lnRef idx="0"/>
          <a:fillRef idx="0"/>
          <a:effectRef idx="0"/>
          <a:fontRef idx="minor"/>
        </p:style>
      </p:sp>
      <p:sp>
        <p:nvSpPr>
          <p:cNvPr id="529" name="CustomShape 46"/>
          <p:cNvSpPr/>
          <p:nvPr/>
        </p:nvSpPr>
        <p:spPr>
          <a:xfrm>
            <a:off x="5486400" y="1087560"/>
            <a:ext cx="4228560" cy="3263760"/>
          </a:xfrm>
          <a:prstGeom prst="rect">
            <a:avLst/>
          </a:prstGeom>
          <a:solidFill>
            <a:srgbClr val="ffffff">
              <a:alpha val="20000"/>
            </a:srgbClr>
          </a:solidFill>
          <a:ln>
            <a:solidFill>
              <a:srgbClr val="000000"/>
            </a:solidFill>
          </a:ln>
        </p:spPr>
        <p:style>
          <a:lnRef idx="0"/>
          <a:fillRef idx="0"/>
          <a:effectRef idx="0"/>
          <a:fontRef idx="minor"/>
        </p:style>
      </p:sp>
      <p:pic>
        <p:nvPicPr>
          <p:cNvPr id="530" name="" descr=""/>
          <p:cNvPicPr/>
          <p:nvPr/>
        </p:nvPicPr>
        <p:blipFill>
          <a:blip r:embed="rId1">
            <a:alphaModFix amt="20000"/>
          </a:blip>
          <a:stretch/>
        </p:blipFill>
        <p:spPr>
          <a:xfrm>
            <a:off x="636120" y="1994040"/>
            <a:ext cx="3501000" cy="2028960"/>
          </a:xfrm>
          <a:prstGeom prst="rect">
            <a:avLst/>
          </a:prstGeom>
          <a:ln>
            <a:noFill/>
          </a:ln>
        </p:spPr>
      </p:pic>
      <p:sp>
        <p:nvSpPr>
          <p:cNvPr id="531" name="CustomShape 47"/>
          <p:cNvSpPr/>
          <p:nvPr/>
        </p:nvSpPr>
        <p:spPr>
          <a:xfrm>
            <a:off x="2420280" y="1380600"/>
            <a:ext cx="201240" cy="1088280"/>
          </a:xfrm>
          <a:custGeom>
            <a:avLst/>
            <a:gdLst/>
            <a:ahLst/>
            <a:rect l="l" t="t" r="r" b="b"/>
            <a:pathLst>
              <a:path w="560" h="3024">
                <a:moveTo>
                  <a:pt x="559" y="0"/>
                </a:moveTo>
                <a:lnTo>
                  <a:pt x="0" y="3023"/>
                </a:lnTo>
              </a:path>
            </a:pathLst>
          </a:custGeom>
          <a:noFill/>
          <a:ln w="54720">
            <a:solidFill>
              <a:srgbClr val="ff3333"/>
            </a:solidFill>
            <a:round/>
            <a:tailEnd len="med" type="triangle" w="med"/>
          </a:ln>
        </p:spPr>
        <p:style>
          <a:lnRef idx="0"/>
          <a:fillRef idx="0"/>
          <a:effectRef idx="0"/>
          <a:fontRef idx="minor"/>
        </p:style>
      </p:sp>
      <p:sp>
        <p:nvSpPr>
          <p:cNvPr id="532" name="CustomShape 48"/>
          <p:cNvSpPr/>
          <p:nvPr/>
        </p:nvSpPr>
        <p:spPr>
          <a:xfrm>
            <a:off x="2823120" y="1609560"/>
            <a:ext cx="805680" cy="932760"/>
          </a:xfrm>
          <a:custGeom>
            <a:avLst/>
            <a:gdLst/>
            <a:ahLst/>
            <a:rect l="l" t="t" r="r" b="b"/>
            <a:pathLst>
              <a:path w="2239" h="2592">
                <a:moveTo>
                  <a:pt x="2238" y="0"/>
                </a:moveTo>
                <a:lnTo>
                  <a:pt x="0" y="2591"/>
                </a:lnTo>
              </a:path>
            </a:pathLst>
          </a:custGeom>
          <a:noFill/>
          <a:ln w="54720">
            <a:solidFill>
              <a:srgbClr val="2300dc"/>
            </a:solidFill>
            <a:round/>
            <a:tailEnd len="med" type="triangle" w="med"/>
          </a:ln>
        </p:spPr>
        <p:style>
          <a:lnRef idx="0"/>
          <a:fillRef idx="0"/>
          <a:effectRef idx="0"/>
          <a:fontRef idx="minor"/>
        </p:style>
      </p:sp>
      <p:sp>
        <p:nvSpPr>
          <p:cNvPr id="533" name="CustomShape 49"/>
          <p:cNvSpPr/>
          <p:nvPr/>
        </p:nvSpPr>
        <p:spPr>
          <a:xfrm>
            <a:off x="3130560" y="2002680"/>
            <a:ext cx="1006920" cy="777240"/>
          </a:xfrm>
          <a:custGeom>
            <a:avLst/>
            <a:gdLst/>
            <a:ahLst/>
            <a:rect l="l" t="t" r="r" b="b"/>
            <a:pathLst>
              <a:path w="2798" h="2160">
                <a:moveTo>
                  <a:pt x="2797" y="0"/>
                </a:moveTo>
                <a:lnTo>
                  <a:pt x="0" y="2159"/>
                </a:lnTo>
              </a:path>
            </a:pathLst>
          </a:custGeom>
          <a:noFill/>
          <a:ln w="54720">
            <a:solidFill>
              <a:srgbClr val="ff3333"/>
            </a:solidFill>
            <a:round/>
            <a:tailEnd len="med" type="triangle" w="med"/>
          </a:ln>
        </p:spPr>
        <p:style>
          <a:lnRef idx="0"/>
          <a:fillRef idx="0"/>
          <a:effectRef idx="0"/>
          <a:fontRef idx="minor"/>
        </p:style>
      </p:sp>
      <p:sp>
        <p:nvSpPr>
          <p:cNvPr id="534" name="CustomShape 50"/>
          <p:cNvSpPr/>
          <p:nvPr/>
        </p:nvSpPr>
        <p:spPr>
          <a:xfrm>
            <a:off x="2526480" y="914400"/>
            <a:ext cx="402480" cy="48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solidFill>
                  <a:srgbClr val="ff0000"/>
                </a:solidFill>
                <a:latin typeface="Arial"/>
              </a:rPr>
              <a:t>N</a:t>
            </a:r>
            <a:endParaRPr b="0" lang="en-GB" sz="2800" spc="-1" strike="noStrike">
              <a:latin typeface="Arial"/>
            </a:endParaRPr>
          </a:p>
        </p:txBody>
      </p:sp>
      <p:sp>
        <p:nvSpPr>
          <p:cNvPr id="535" name="CustomShape 51"/>
          <p:cNvSpPr/>
          <p:nvPr/>
        </p:nvSpPr>
        <p:spPr>
          <a:xfrm>
            <a:off x="4137480" y="1672560"/>
            <a:ext cx="402480" cy="48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solidFill>
                  <a:srgbClr val="ff0000"/>
                </a:solidFill>
                <a:latin typeface="Arial"/>
              </a:rPr>
              <a:t>N</a:t>
            </a:r>
            <a:endParaRPr b="0" lang="en-GB" sz="2800" spc="-1" strike="noStrike">
              <a:latin typeface="Arial"/>
            </a:endParaRPr>
          </a:p>
        </p:txBody>
      </p:sp>
      <p:sp>
        <p:nvSpPr>
          <p:cNvPr id="536" name="CustomShape 52"/>
          <p:cNvSpPr/>
          <p:nvPr/>
        </p:nvSpPr>
        <p:spPr>
          <a:xfrm>
            <a:off x="3533400" y="1206360"/>
            <a:ext cx="402480" cy="48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solidFill>
                  <a:srgbClr val="2300dc"/>
                </a:solidFill>
                <a:latin typeface="Arial"/>
              </a:rPr>
              <a:t>S</a:t>
            </a:r>
            <a:endParaRPr b="0" lang="en-GB" sz="2800" spc="-1" strike="noStrike">
              <a:latin typeface="Arial"/>
            </a:endParaRPr>
          </a:p>
        </p:txBody>
      </p:sp>
      <p:sp>
        <p:nvSpPr>
          <p:cNvPr id="537" name="CustomShape 53"/>
          <p:cNvSpPr/>
          <p:nvPr/>
        </p:nvSpPr>
        <p:spPr>
          <a:xfrm>
            <a:off x="3130560" y="2935080"/>
            <a:ext cx="1006560" cy="155520"/>
          </a:xfrm>
          <a:custGeom>
            <a:avLst/>
            <a:gdLst/>
            <a:ahLst/>
            <a:rect l="l" t="t" r="r" b="b"/>
            <a:pathLst>
              <a:path w="2797" h="433">
                <a:moveTo>
                  <a:pt x="2796" y="0"/>
                </a:moveTo>
                <a:lnTo>
                  <a:pt x="0" y="432"/>
                </a:lnTo>
              </a:path>
            </a:pathLst>
          </a:custGeom>
          <a:noFill/>
          <a:ln w="54720">
            <a:solidFill>
              <a:srgbClr val="2300dc"/>
            </a:solidFill>
            <a:round/>
            <a:tailEnd len="med" type="triangle" w="med"/>
          </a:ln>
        </p:spPr>
        <p:style>
          <a:lnRef idx="0"/>
          <a:fillRef idx="0"/>
          <a:effectRef idx="0"/>
          <a:fontRef idx="minor"/>
        </p:style>
      </p:sp>
      <p:sp>
        <p:nvSpPr>
          <p:cNvPr id="538" name="CustomShape 54"/>
          <p:cNvSpPr/>
          <p:nvPr/>
        </p:nvSpPr>
        <p:spPr>
          <a:xfrm>
            <a:off x="4169160" y="2689200"/>
            <a:ext cx="402480" cy="486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solidFill>
                  <a:srgbClr val="2300dc"/>
                </a:solidFill>
                <a:latin typeface="Arial"/>
              </a:rPr>
              <a:t>S</a:t>
            </a:r>
            <a:endParaRPr b="0" lang="en-GB" sz="2800" spc="-1" strike="noStrike">
              <a:latin typeface="Arial"/>
            </a:endParaRPr>
          </a:p>
        </p:txBody>
      </p:sp>
      <p:pic>
        <p:nvPicPr>
          <p:cNvPr id="539" name="" descr=""/>
          <p:cNvPicPr/>
          <p:nvPr/>
        </p:nvPicPr>
        <p:blipFill>
          <a:blip r:embed="rId2">
            <a:alphaModFix amt="20000"/>
          </a:blip>
          <a:stretch/>
        </p:blipFill>
        <p:spPr>
          <a:xfrm>
            <a:off x="1371600" y="4819680"/>
            <a:ext cx="7086240" cy="1580760"/>
          </a:xfrm>
          <a:prstGeom prst="rect">
            <a:avLst/>
          </a:prstGeom>
          <a:ln>
            <a:noFill/>
          </a:ln>
        </p:spPr>
      </p:pic>
    </p:spTree>
  </p:cSld>
  <mc:AlternateContent>
    <mc:Choice Requires="p14">
      <p:transition spd="slow" p14:dur="2000"/>
    </mc:Choice>
    <mc:Fallback>
      <p:transition spd="slow"/>
    </mc:Fallback>
  </mc:AlternateContent>
  <p:timing>
    <p:tnLst>
      <p:par>
        <p:cTn id="278" dur="indefinite" restart="never" nodeType="tmRoot">
          <p:childTnLst>
            <p:seq>
              <p:cTn id="279" dur="indefinite" nodeType="mainSeq">
                <p:childTnLst>
                  <p:par>
                    <p:cTn id="280" fill="hold">
                      <p:stCondLst>
                        <p:cond delay="indefinite"/>
                      </p:stCondLst>
                      <p:childTnLst>
                        <p:par>
                          <p:cTn id="281" fill="hold">
                            <p:stCondLst>
                              <p:cond delay="0"/>
                            </p:stCondLst>
                            <p:childTnLst>
                              <p:par>
                                <p:cTn id="282" nodeType="clickEffect" fill="hold" presetClass="entr" presetID="1">
                                  <p:stCondLst>
                                    <p:cond delay="0"/>
                                  </p:stCondLst>
                                  <p:childTnLst>
                                    <p:set>
                                      <p:cBhvr>
                                        <p:cTn id="283" dur="1" fill="hold">
                                          <p:stCondLst>
                                            <p:cond delay="0"/>
                                          </p:stCondLst>
                                        </p:cTn>
                                        <p:tgtEl>
                                          <p:spTgt spid="530"/>
                                        </p:tgtEl>
                                        <p:attrNameLst>
                                          <p:attrName>style.visibility</p:attrName>
                                        </p:attrNameLst>
                                      </p:cBhvr>
                                      <p:to>
                                        <p:strVal val="visible"/>
                                      </p:to>
                                    </p:set>
                                  </p:childTnLst>
                                </p:cTn>
                              </p:par>
                              <p:par>
                                <p:cTn id="284" nodeType="withEffect" fill="hold" presetClass="entr" presetID="1">
                                  <p:stCondLst>
                                    <p:cond delay="0"/>
                                  </p:stCondLst>
                                  <p:childTnLst>
                                    <p:set>
                                      <p:cBhvr>
                                        <p:cTn id="285" dur="1" fill="hold">
                                          <p:stCondLst>
                                            <p:cond delay="0"/>
                                          </p:stCondLst>
                                        </p:cTn>
                                        <p:tgtEl>
                                          <p:spTgt spid="531"/>
                                        </p:tgtEl>
                                        <p:attrNameLst>
                                          <p:attrName>style.visibility</p:attrName>
                                        </p:attrNameLst>
                                      </p:cBhvr>
                                      <p:to>
                                        <p:strVal val="visible"/>
                                      </p:to>
                                    </p:set>
                                  </p:childTnLst>
                                </p:cTn>
                              </p:par>
                              <p:par>
                                <p:cTn id="286" nodeType="withEffect" fill="hold" presetClass="entr" presetID="1">
                                  <p:stCondLst>
                                    <p:cond delay="0"/>
                                  </p:stCondLst>
                                  <p:childTnLst>
                                    <p:set>
                                      <p:cBhvr>
                                        <p:cTn id="287" dur="1" fill="hold">
                                          <p:stCondLst>
                                            <p:cond delay="0"/>
                                          </p:stCondLst>
                                        </p:cTn>
                                        <p:tgtEl>
                                          <p:spTgt spid="532"/>
                                        </p:tgtEl>
                                        <p:attrNameLst>
                                          <p:attrName>style.visibility</p:attrName>
                                        </p:attrNameLst>
                                      </p:cBhvr>
                                      <p:to>
                                        <p:strVal val="visible"/>
                                      </p:to>
                                    </p:set>
                                  </p:childTnLst>
                                </p:cTn>
                              </p:par>
                              <p:par>
                                <p:cTn id="288" nodeType="withEffect" fill="hold" presetClass="entr" presetID="1">
                                  <p:stCondLst>
                                    <p:cond delay="0"/>
                                  </p:stCondLst>
                                  <p:childTnLst>
                                    <p:set>
                                      <p:cBhvr>
                                        <p:cTn id="289" dur="1" fill="hold">
                                          <p:stCondLst>
                                            <p:cond delay="0"/>
                                          </p:stCondLst>
                                        </p:cTn>
                                        <p:tgtEl>
                                          <p:spTgt spid="533"/>
                                        </p:tgtEl>
                                        <p:attrNameLst>
                                          <p:attrName>style.visibility</p:attrName>
                                        </p:attrNameLst>
                                      </p:cBhvr>
                                      <p:to>
                                        <p:strVal val="visible"/>
                                      </p:to>
                                    </p:set>
                                  </p:childTnLst>
                                </p:cTn>
                              </p:par>
                              <p:par>
                                <p:cTn id="290" nodeType="withEffect" fill="hold" presetClass="entr" presetID="1">
                                  <p:stCondLst>
                                    <p:cond delay="0"/>
                                  </p:stCondLst>
                                  <p:childTnLst>
                                    <p:set>
                                      <p:cBhvr>
                                        <p:cTn id="291" dur="1" fill="hold">
                                          <p:stCondLst>
                                            <p:cond delay="0"/>
                                          </p:stCondLst>
                                        </p:cTn>
                                        <p:tgtEl>
                                          <p:spTgt spid="534"/>
                                        </p:tgtEl>
                                        <p:attrNameLst>
                                          <p:attrName>style.visibility</p:attrName>
                                        </p:attrNameLst>
                                      </p:cBhvr>
                                      <p:to>
                                        <p:strVal val="visible"/>
                                      </p:to>
                                    </p:set>
                                  </p:childTnLst>
                                </p:cTn>
                              </p:par>
                              <p:par>
                                <p:cTn id="292" nodeType="withEffect" fill="hold" presetClass="entr" presetID="1">
                                  <p:stCondLst>
                                    <p:cond delay="0"/>
                                  </p:stCondLst>
                                  <p:childTnLst>
                                    <p:set>
                                      <p:cBhvr>
                                        <p:cTn id="293" dur="1" fill="hold">
                                          <p:stCondLst>
                                            <p:cond delay="0"/>
                                          </p:stCondLst>
                                        </p:cTn>
                                        <p:tgtEl>
                                          <p:spTgt spid="535"/>
                                        </p:tgtEl>
                                        <p:attrNameLst>
                                          <p:attrName>style.visibility</p:attrName>
                                        </p:attrNameLst>
                                      </p:cBhvr>
                                      <p:to>
                                        <p:strVal val="visible"/>
                                      </p:to>
                                    </p:set>
                                  </p:childTnLst>
                                </p:cTn>
                              </p:par>
                              <p:par>
                                <p:cTn id="294" nodeType="withEffect" fill="hold" presetClass="entr" presetID="1">
                                  <p:stCondLst>
                                    <p:cond delay="0"/>
                                  </p:stCondLst>
                                  <p:childTnLst>
                                    <p:set>
                                      <p:cBhvr>
                                        <p:cTn id="295" dur="1" fill="hold">
                                          <p:stCondLst>
                                            <p:cond delay="0"/>
                                          </p:stCondLst>
                                        </p:cTn>
                                        <p:tgtEl>
                                          <p:spTgt spid="536"/>
                                        </p:tgtEl>
                                        <p:attrNameLst>
                                          <p:attrName>style.visibility</p:attrName>
                                        </p:attrNameLst>
                                      </p:cBhvr>
                                      <p:to>
                                        <p:strVal val="visible"/>
                                      </p:to>
                                    </p:set>
                                  </p:childTnLst>
                                </p:cTn>
                              </p:par>
                              <p:par>
                                <p:cTn id="296" nodeType="withEffect" fill="hold" presetClass="entr" presetID="1">
                                  <p:stCondLst>
                                    <p:cond delay="0"/>
                                  </p:stCondLst>
                                  <p:childTnLst>
                                    <p:set>
                                      <p:cBhvr>
                                        <p:cTn id="297" dur="1" fill="hold">
                                          <p:stCondLst>
                                            <p:cond delay="0"/>
                                          </p:stCondLst>
                                        </p:cTn>
                                        <p:tgtEl>
                                          <p:spTgt spid="537"/>
                                        </p:tgtEl>
                                        <p:attrNameLst>
                                          <p:attrName>style.visibility</p:attrName>
                                        </p:attrNameLst>
                                      </p:cBhvr>
                                      <p:to>
                                        <p:strVal val="visible"/>
                                      </p:to>
                                    </p:set>
                                  </p:childTnLst>
                                </p:cTn>
                              </p:par>
                              <p:par>
                                <p:cTn id="298" nodeType="withEffect" fill="hold" presetClass="entr" presetID="1">
                                  <p:stCondLst>
                                    <p:cond delay="0"/>
                                  </p:stCondLst>
                                  <p:childTnLst>
                                    <p:set>
                                      <p:cBhvr>
                                        <p:cTn id="299" dur="1" fill="hold">
                                          <p:stCondLst>
                                            <p:cond delay="0"/>
                                          </p:stCondLst>
                                        </p:cTn>
                                        <p:tgtEl>
                                          <p:spTgt spid="538"/>
                                        </p:tgtEl>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nodeType="clickEffect" fill="hold" presetClass="entr" presetID="1">
                                  <p:stCondLst>
                                    <p:cond delay="0"/>
                                  </p:stCondLst>
                                  <p:childTnLst>
                                    <p:set>
                                      <p:cBhvr>
                                        <p:cTn id="303" dur="1" fill="hold">
                                          <p:stCondLst>
                                            <p:cond delay="0"/>
                                          </p:stCondLst>
                                        </p:cTn>
                                        <p:tgtEl>
                                          <p:spTgt spid="485"/>
                                        </p:tgtEl>
                                        <p:attrNameLst>
                                          <p:attrName>style.visibility</p:attrName>
                                        </p:attrNameLst>
                                      </p:cBhvr>
                                      <p:to>
                                        <p:strVal val="visible"/>
                                      </p:to>
                                    </p:set>
                                  </p:childTnLst>
                                </p:cTn>
                              </p:par>
                              <p:par>
                                <p:cTn id="304" nodeType="withEffect" fill="hold" presetClass="entr" presetID="1">
                                  <p:stCondLst>
                                    <p:cond delay="0"/>
                                  </p:stCondLst>
                                  <p:childTnLst>
                                    <p:set>
                                      <p:cBhvr>
                                        <p:cTn id="305" dur="1" fill="hold">
                                          <p:stCondLst>
                                            <p:cond delay="0"/>
                                          </p:stCondLst>
                                        </p:cTn>
                                        <p:tgtEl>
                                          <p:spTgt spid="486"/>
                                        </p:tgtEl>
                                        <p:attrNameLst>
                                          <p:attrName>style.visibility</p:attrName>
                                        </p:attrNameLst>
                                      </p:cBhvr>
                                      <p:to>
                                        <p:strVal val="visible"/>
                                      </p:to>
                                    </p:set>
                                  </p:childTnLst>
                                </p:cTn>
                              </p:par>
                              <p:par>
                                <p:cTn id="306" nodeType="withEffect" fill="hold" presetClass="entr" presetID="1">
                                  <p:stCondLst>
                                    <p:cond delay="0"/>
                                  </p:stCondLst>
                                  <p:childTnLst>
                                    <p:set>
                                      <p:cBhvr>
                                        <p:cTn id="307" dur="1" fill="hold">
                                          <p:stCondLst>
                                            <p:cond delay="0"/>
                                          </p:stCondLst>
                                        </p:cTn>
                                        <p:tgtEl>
                                          <p:spTgt spid="487"/>
                                        </p:tgtEl>
                                        <p:attrNameLst>
                                          <p:attrName>style.visibility</p:attrName>
                                        </p:attrNameLst>
                                      </p:cBhvr>
                                      <p:to>
                                        <p:strVal val="visible"/>
                                      </p:to>
                                    </p:set>
                                  </p:childTnLst>
                                </p:cTn>
                              </p:par>
                              <p:par>
                                <p:cTn id="308" nodeType="withEffect" fill="hold" presetClass="entr" presetID="1">
                                  <p:stCondLst>
                                    <p:cond delay="0"/>
                                  </p:stCondLst>
                                  <p:childTnLst>
                                    <p:set>
                                      <p:cBhvr>
                                        <p:cTn id="309" dur="1" fill="hold">
                                          <p:stCondLst>
                                            <p:cond delay="0"/>
                                          </p:stCondLst>
                                        </p:cTn>
                                        <p:tgtEl>
                                          <p:spTgt spid="488"/>
                                        </p:tgtEl>
                                        <p:attrNameLst>
                                          <p:attrName>style.visibility</p:attrName>
                                        </p:attrNameLst>
                                      </p:cBhvr>
                                      <p:to>
                                        <p:strVal val="visible"/>
                                      </p:to>
                                    </p:set>
                                  </p:childTnLst>
                                </p:cTn>
                              </p:par>
                              <p:par>
                                <p:cTn id="310" nodeType="withEffect" fill="hold" presetClass="entr" presetID="1">
                                  <p:stCondLst>
                                    <p:cond delay="0"/>
                                  </p:stCondLst>
                                  <p:childTnLst>
                                    <p:set>
                                      <p:cBhvr>
                                        <p:cTn id="311" dur="1" fill="hold">
                                          <p:stCondLst>
                                            <p:cond delay="0"/>
                                          </p:stCondLst>
                                        </p:cTn>
                                        <p:tgtEl>
                                          <p:spTgt spid="489"/>
                                        </p:tgtEl>
                                        <p:attrNameLst>
                                          <p:attrName>style.visibility</p:attrName>
                                        </p:attrNameLst>
                                      </p:cBhvr>
                                      <p:to>
                                        <p:strVal val="visible"/>
                                      </p:to>
                                    </p:set>
                                  </p:childTnLst>
                                </p:cTn>
                              </p:par>
                              <p:par>
                                <p:cTn id="312" nodeType="withEffect" fill="hold" presetClass="entr" presetID="1">
                                  <p:stCondLst>
                                    <p:cond delay="0"/>
                                  </p:stCondLst>
                                  <p:childTnLst>
                                    <p:set>
                                      <p:cBhvr>
                                        <p:cTn id="313" dur="1" fill="hold">
                                          <p:stCondLst>
                                            <p:cond delay="0"/>
                                          </p:stCondLst>
                                        </p:cTn>
                                        <p:tgtEl>
                                          <p:spTgt spid="490"/>
                                        </p:tgtEl>
                                        <p:attrNameLst>
                                          <p:attrName>style.visibility</p:attrName>
                                        </p:attrNameLst>
                                      </p:cBhvr>
                                      <p:to>
                                        <p:strVal val="visible"/>
                                      </p:to>
                                    </p:set>
                                  </p:childTnLst>
                                </p:cTn>
                              </p:par>
                              <p:par>
                                <p:cTn id="314" nodeType="withEffect" fill="hold" presetClass="entr" presetID="1">
                                  <p:stCondLst>
                                    <p:cond delay="0"/>
                                  </p:stCondLst>
                                  <p:childTnLst>
                                    <p:set>
                                      <p:cBhvr>
                                        <p:cTn id="315" dur="1" fill="hold">
                                          <p:stCondLst>
                                            <p:cond delay="0"/>
                                          </p:stCondLst>
                                        </p:cTn>
                                        <p:tgtEl>
                                          <p:spTgt spid="491"/>
                                        </p:tgtEl>
                                        <p:attrNameLst>
                                          <p:attrName>style.visibility</p:attrName>
                                        </p:attrNameLst>
                                      </p:cBhvr>
                                      <p:to>
                                        <p:strVal val="visible"/>
                                      </p:to>
                                    </p:set>
                                  </p:childTnLst>
                                </p:cTn>
                              </p:par>
                              <p:par>
                                <p:cTn id="316" nodeType="withEffect" fill="hold" presetClass="entr" presetID="1">
                                  <p:stCondLst>
                                    <p:cond delay="0"/>
                                  </p:stCondLst>
                                  <p:childTnLst>
                                    <p:set>
                                      <p:cBhvr>
                                        <p:cTn id="317" dur="1" fill="hold">
                                          <p:stCondLst>
                                            <p:cond delay="0"/>
                                          </p:stCondLst>
                                        </p:cTn>
                                        <p:tgtEl>
                                          <p:spTgt spid="492"/>
                                        </p:tgtEl>
                                        <p:attrNameLst>
                                          <p:attrName>style.visibility</p:attrName>
                                        </p:attrNameLst>
                                      </p:cBhvr>
                                      <p:to>
                                        <p:strVal val="visible"/>
                                      </p:to>
                                    </p:set>
                                  </p:childTnLst>
                                </p:cTn>
                              </p:par>
                              <p:par>
                                <p:cTn id="318" nodeType="withEffect" fill="hold" presetClass="entr" presetID="1">
                                  <p:stCondLst>
                                    <p:cond delay="0"/>
                                  </p:stCondLst>
                                  <p:childTnLst>
                                    <p:set>
                                      <p:cBhvr>
                                        <p:cTn id="319" dur="1" fill="hold">
                                          <p:stCondLst>
                                            <p:cond delay="0"/>
                                          </p:stCondLst>
                                        </p:cTn>
                                        <p:tgtEl>
                                          <p:spTgt spid="493"/>
                                        </p:tgtEl>
                                        <p:attrNameLst>
                                          <p:attrName>style.visibility</p:attrName>
                                        </p:attrNameLst>
                                      </p:cBhvr>
                                      <p:to>
                                        <p:strVal val="visible"/>
                                      </p:to>
                                    </p:set>
                                  </p:childTnLst>
                                </p:cTn>
                              </p:par>
                              <p:par>
                                <p:cTn id="320" nodeType="withEffect" fill="hold" presetClass="entr" presetID="1">
                                  <p:stCondLst>
                                    <p:cond delay="0"/>
                                  </p:stCondLst>
                                  <p:childTnLst>
                                    <p:set>
                                      <p:cBhvr>
                                        <p:cTn id="321" dur="1" fill="hold">
                                          <p:stCondLst>
                                            <p:cond delay="0"/>
                                          </p:stCondLst>
                                        </p:cTn>
                                        <p:tgtEl>
                                          <p:spTgt spid="494"/>
                                        </p:tgtEl>
                                        <p:attrNameLst>
                                          <p:attrName>style.visibility</p:attrName>
                                        </p:attrNameLst>
                                      </p:cBhvr>
                                      <p:to>
                                        <p:strVal val="visible"/>
                                      </p:to>
                                    </p:set>
                                  </p:childTnLst>
                                </p:cTn>
                              </p:par>
                              <p:par>
                                <p:cTn id="322" nodeType="withEffect" fill="hold" presetClass="entr" presetID="1">
                                  <p:stCondLst>
                                    <p:cond delay="0"/>
                                  </p:stCondLst>
                                  <p:childTnLst>
                                    <p:set>
                                      <p:cBhvr>
                                        <p:cTn id="323" dur="1" fill="hold">
                                          <p:stCondLst>
                                            <p:cond delay="0"/>
                                          </p:stCondLst>
                                        </p:cTn>
                                        <p:tgtEl>
                                          <p:spTgt spid="495"/>
                                        </p:tgtEl>
                                        <p:attrNameLst>
                                          <p:attrName>style.visibility</p:attrName>
                                        </p:attrNameLst>
                                      </p:cBhvr>
                                      <p:to>
                                        <p:strVal val="visible"/>
                                      </p:to>
                                    </p:set>
                                  </p:childTnLst>
                                </p:cTn>
                              </p:par>
                              <p:par>
                                <p:cTn id="324" nodeType="withEffect" fill="hold" presetClass="entr" presetID="1">
                                  <p:stCondLst>
                                    <p:cond delay="0"/>
                                  </p:stCondLst>
                                  <p:childTnLst>
                                    <p:set>
                                      <p:cBhvr>
                                        <p:cTn id="325" dur="1" fill="hold">
                                          <p:stCondLst>
                                            <p:cond delay="0"/>
                                          </p:stCondLst>
                                        </p:cTn>
                                        <p:tgtEl>
                                          <p:spTgt spid="496"/>
                                        </p:tgtEl>
                                        <p:attrNameLst>
                                          <p:attrName>style.visibility</p:attrName>
                                        </p:attrNameLst>
                                      </p:cBhvr>
                                      <p:to>
                                        <p:strVal val="visible"/>
                                      </p:to>
                                    </p:set>
                                  </p:childTnLst>
                                </p:cTn>
                              </p:par>
                              <p:par>
                                <p:cTn id="326" nodeType="withEffect" fill="hold" presetClass="entr" presetID="1">
                                  <p:stCondLst>
                                    <p:cond delay="0"/>
                                  </p:stCondLst>
                                  <p:childTnLst>
                                    <p:set>
                                      <p:cBhvr>
                                        <p:cTn id="327" dur="1" fill="hold">
                                          <p:stCondLst>
                                            <p:cond delay="0"/>
                                          </p:stCondLst>
                                        </p:cTn>
                                        <p:tgtEl>
                                          <p:spTgt spid="497"/>
                                        </p:tgtEl>
                                        <p:attrNameLst>
                                          <p:attrName>style.visibility</p:attrName>
                                        </p:attrNameLst>
                                      </p:cBhvr>
                                      <p:to>
                                        <p:strVal val="visible"/>
                                      </p:to>
                                    </p:set>
                                  </p:childTnLst>
                                </p:cTn>
                              </p:par>
                              <p:par>
                                <p:cTn id="328" nodeType="withEffect" fill="hold" presetClass="entr" presetID="1">
                                  <p:stCondLst>
                                    <p:cond delay="0"/>
                                  </p:stCondLst>
                                  <p:childTnLst>
                                    <p:set>
                                      <p:cBhvr>
                                        <p:cTn id="329" dur="1" fill="hold">
                                          <p:stCondLst>
                                            <p:cond delay="0"/>
                                          </p:stCondLst>
                                        </p:cTn>
                                        <p:tgtEl>
                                          <p:spTgt spid="498"/>
                                        </p:tgtEl>
                                        <p:attrNameLst>
                                          <p:attrName>style.visibility</p:attrName>
                                        </p:attrNameLst>
                                      </p:cBhvr>
                                      <p:to>
                                        <p:strVal val="visible"/>
                                      </p:to>
                                    </p:set>
                                  </p:childTnLst>
                                </p:cTn>
                              </p:par>
                              <p:par>
                                <p:cTn id="330" nodeType="withEffect" fill="hold" presetClass="entr" presetID="1">
                                  <p:stCondLst>
                                    <p:cond delay="0"/>
                                  </p:stCondLst>
                                  <p:childTnLst>
                                    <p:set>
                                      <p:cBhvr>
                                        <p:cTn id="331" dur="1" fill="hold">
                                          <p:stCondLst>
                                            <p:cond delay="0"/>
                                          </p:stCondLst>
                                        </p:cTn>
                                        <p:tgtEl>
                                          <p:spTgt spid="499"/>
                                        </p:tgtEl>
                                        <p:attrNameLst>
                                          <p:attrName>style.visibility</p:attrName>
                                        </p:attrNameLst>
                                      </p:cBhvr>
                                      <p:to>
                                        <p:strVal val="visible"/>
                                      </p:to>
                                    </p:set>
                                  </p:childTnLst>
                                </p:cTn>
                              </p:par>
                              <p:par>
                                <p:cTn id="332" nodeType="withEffect" fill="hold" presetClass="entr" presetID="1">
                                  <p:stCondLst>
                                    <p:cond delay="0"/>
                                  </p:stCondLst>
                                  <p:childTnLst>
                                    <p:set>
                                      <p:cBhvr>
                                        <p:cTn id="333" dur="1" fill="hold">
                                          <p:stCondLst>
                                            <p:cond delay="0"/>
                                          </p:stCondLst>
                                        </p:cTn>
                                        <p:tgtEl>
                                          <p:spTgt spid="500"/>
                                        </p:tgtEl>
                                        <p:attrNameLst>
                                          <p:attrName>style.visibility</p:attrName>
                                        </p:attrNameLst>
                                      </p:cBhvr>
                                      <p:to>
                                        <p:strVal val="visible"/>
                                      </p:to>
                                    </p:set>
                                  </p:childTnLst>
                                </p:cTn>
                              </p:par>
                              <p:par>
                                <p:cTn id="334" nodeType="withEffect" fill="hold" presetClass="entr" presetID="1">
                                  <p:stCondLst>
                                    <p:cond delay="0"/>
                                  </p:stCondLst>
                                  <p:childTnLst>
                                    <p:set>
                                      <p:cBhvr>
                                        <p:cTn id="335" dur="1" fill="hold">
                                          <p:stCondLst>
                                            <p:cond delay="0"/>
                                          </p:stCondLst>
                                        </p:cTn>
                                        <p:tgtEl>
                                          <p:spTgt spid="501"/>
                                        </p:tgtEl>
                                        <p:attrNameLst>
                                          <p:attrName>style.visibility</p:attrName>
                                        </p:attrNameLst>
                                      </p:cBhvr>
                                      <p:to>
                                        <p:strVal val="visible"/>
                                      </p:to>
                                    </p:set>
                                  </p:childTnLst>
                                </p:cTn>
                              </p:par>
                              <p:par>
                                <p:cTn id="336" nodeType="withEffect" fill="hold" presetClass="entr" presetID="1">
                                  <p:stCondLst>
                                    <p:cond delay="0"/>
                                  </p:stCondLst>
                                  <p:childTnLst>
                                    <p:set>
                                      <p:cBhvr>
                                        <p:cTn id="337" dur="1" fill="hold">
                                          <p:stCondLst>
                                            <p:cond delay="0"/>
                                          </p:stCondLst>
                                        </p:cTn>
                                        <p:tgtEl>
                                          <p:spTgt spid="502"/>
                                        </p:tgtEl>
                                        <p:attrNameLst>
                                          <p:attrName>style.visibility</p:attrName>
                                        </p:attrNameLst>
                                      </p:cBhvr>
                                      <p:to>
                                        <p:strVal val="visible"/>
                                      </p:to>
                                    </p:set>
                                  </p:childTnLst>
                                </p:cTn>
                              </p:par>
                              <p:par>
                                <p:cTn id="338" nodeType="withEffect" fill="hold" presetClass="entr" presetID="1">
                                  <p:stCondLst>
                                    <p:cond delay="0"/>
                                  </p:stCondLst>
                                  <p:childTnLst>
                                    <p:set>
                                      <p:cBhvr>
                                        <p:cTn id="339" dur="1" fill="hold">
                                          <p:stCondLst>
                                            <p:cond delay="0"/>
                                          </p:stCondLst>
                                        </p:cTn>
                                        <p:tgtEl>
                                          <p:spTgt spid="503"/>
                                        </p:tgtEl>
                                        <p:attrNameLst>
                                          <p:attrName>style.visibility</p:attrName>
                                        </p:attrNameLst>
                                      </p:cBhvr>
                                      <p:to>
                                        <p:strVal val="visible"/>
                                      </p:to>
                                    </p:set>
                                  </p:childTnLst>
                                </p:cTn>
                              </p:par>
                              <p:par>
                                <p:cTn id="340" nodeType="withEffect" fill="hold" presetClass="entr" presetID="1">
                                  <p:stCondLst>
                                    <p:cond delay="0"/>
                                  </p:stCondLst>
                                  <p:childTnLst>
                                    <p:set>
                                      <p:cBhvr>
                                        <p:cTn id="341" dur="1" fill="hold">
                                          <p:stCondLst>
                                            <p:cond delay="0"/>
                                          </p:stCondLst>
                                        </p:cTn>
                                        <p:tgtEl>
                                          <p:spTgt spid="504"/>
                                        </p:tgtEl>
                                        <p:attrNameLst>
                                          <p:attrName>style.visibility</p:attrName>
                                        </p:attrNameLst>
                                      </p:cBhvr>
                                      <p:to>
                                        <p:strVal val="visible"/>
                                      </p:to>
                                    </p:set>
                                  </p:childTnLst>
                                </p:cTn>
                              </p:par>
                              <p:par>
                                <p:cTn id="342" nodeType="withEffect" fill="hold" presetClass="entr" presetID="1">
                                  <p:stCondLst>
                                    <p:cond delay="0"/>
                                  </p:stCondLst>
                                  <p:childTnLst>
                                    <p:set>
                                      <p:cBhvr>
                                        <p:cTn id="343" dur="1" fill="hold">
                                          <p:stCondLst>
                                            <p:cond delay="0"/>
                                          </p:stCondLst>
                                        </p:cTn>
                                        <p:tgtEl>
                                          <p:spTgt spid="505"/>
                                        </p:tgtEl>
                                        <p:attrNameLst>
                                          <p:attrName>style.visibility</p:attrName>
                                        </p:attrNameLst>
                                      </p:cBhvr>
                                      <p:to>
                                        <p:strVal val="visible"/>
                                      </p:to>
                                    </p:set>
                                  </p:childTnLst>
                                </p:cTn>
                              </p:par>
                              <p:par>
                                <p:cTn id="344" nodeType="withEffect" fill="hold" presetClass="entr" presetID="1">
                                  <p:stCondLst>
                                    <p:cond delay="0"/>
                                  </p:stCondLst>
                                  <p:childTnLst>
                                    <p:set>
                                      <p:cBhvr>
                                        <p:cTn id="345" dur="1" fill="hold">
                                          <p:stCondLst>
                                            <p:cond delay="0"/>
                                          </p:stCondLst>
                                        </p:cTn>
                                        <p:tgtEl>
                                          <p:spTgt spid="506"/>
                                        </p:tgtEl>
                                        <p:attrNameLst>
                                          <p:attrName>style.visibility</p:attrName>
                                        </p:attrNameLst>
                                      </p:cBhvr>
                                      <p:to>
                                        <p:strVal val="visible"/>
                                      </p:to>
                                    </p:set>
                                  </p:childTnLst>
                                </p:cTn>
                              </p:par>
                              <p:par>
                                <p:cTn id="346" nodeType="withEffect" fill="hold" presetClass="entr" presetID="1">
                                  <p:stCondLst>
                                    <p:cond delay="0"/>
                                  </p:stCondLst>
                                  <p:childTnLst>
                                    <p:set>
                                      <p:cBhvr>
                                        <p:cTn id="347" dur="1" fill="hold">
                                          <p:stCondLst>
                                            <p:cond delay="0"/>
                                          </p:stCondLst>
                                        </p:cTn>
                                        <p:tgtEl>
                                          <p:spTgt spid="507"/>
                                        </p:tgtEl>
                                        <p:attrNameLst>
                                          <p:attrName>style.visibility</p:attrName>
                                        </p:attrNameLst>
                                      </p:cBhvr>
                                      <p:to>
                                        <p:strVal val="visible"/>
                                      </p:to>
                                    </p:set>
                                  </p:childTnLst>
                                </p:cTn>
                              </p:par>
                              <p:par>
                                <p:cTn id="348" nodeType="withEffect" fill="hold" presetClass="entr" presetID="1">
                                  <p:stCondLst>
                                    <p:cond delay="0"/>
                                  </p:stCondLst>
                                  <p:childTnLst>
                                    <p:set>
                                      <p:cBhvr>
                                        <p:cTn id="349" dur="1" fill="hold">
                                          <p:stCondLst>
                                            <p:cond delay="0"/>
                                          </p:stCondLst>
                                        </p:cTn>
                                        <p:tgtEl>
                                          <p:spTgt spid="508"/>
                                        </p:tgtEl>
                                        <p:attrNameLst>
                                          <p:attrName>style.visibility</p:attrName>
                                        </p:attrNameLst>
                                      </p:cBhvr>
                                      <p:to>
                                        <p:strVal val="visible"/>
                                      </p:to>
                                    </p:set>
                                  </p:childTnLst>
                                </p:cTn>
                              </p:par>
                              <p:par>
                                <p:cTn id="350" nodeType="withEffect" fill="hold" presetClass="entr" presetID="1">
                                  <p:stCondLst>
                                    <p:cond delay="0"/>
                                  </p:stCondLst>
                                  <p:childTnLst>
                                    <p:set>
                                      <p:cBhvr>
                                        <p:cTn id="351" dur="1" fill="hold">
                                          <p:stCondLst>
                                            <p:cond delay="0"/>
                                          </p:stCondLst>
                                        </p:cTn>
                                        <p:tgtEl>
                                          <p:spTgt spid="509"/>
                                        </p:tgtEl>
                                        <p:attrNameLst>
                                          <p:attrName>style.visibility</p:attrName>
                                        </p:attrNameLst>
                                      </p:cBhvr>
                                      <p:to>
                                        <p:strVal val="visible"/>
                                      </p:to>
                                    </p:set>
                                  </p:childTnLst>
                                </p:cTn>
                              </p:par>
                              <p:par>
                                <p:cTn id="352" nodeType="withEffect" fill="hold" presetClass="entr" presetID="1">
                                  <p:stCondLst>
                                    <p:cond delay="0"/>
                                  </p:stCondLst>
                                  <p:childTnLst>
                                    <p:set>
                                      <p:cBhvr>
                                        <p:cTn id="353" dur="1" fill="hold">
                                          <p:stCondLst>
                                            <p:cond delay="0"/>
                                          </p:stCondLst>
                                        </p:cTn>
                                        <p:tgtEl>
                                          <p:spTgt spid="510"/>
                                        </p:tgtEl>
                                        <p:attrNameLst>
                                          <p:attrName>style.visibility</p:attrName>
                                        </p:attrNameLst>
                                      </p:cBhvr>
                                      <p:to>
                                        <p:strVal val="visible"/>
                                      </p:to>
                                    </p:set>
                                  </p:childTnLst>
                                </p:cTn>
                              </p:par>
                              <p:par>
                                <p:cTn id="354" nodeType="withEffect" fill="hold" presetClass="entr" presetID="1">
                                  <p:stCondLst>
                                    <p:cond delay="0"/>
                                  </p:stCondLst>
                                  <p:childTnLst>
                                    <p:set>
                                      <p:cBhvr>
                                        <p:cTn id="355" dur="1" fill="hold">
                                          <p:stCondLst>
                                            <p:cond delay="0"/>
                                          </p:stCondLst>
                                        </p:cTn>
                                        <p:tgtEl>
                                          <p:spTgt spid="511"/>
                                        </p:tgtEl>
                                        <p:attrNameLst>
                                          <p:attrName>style.visibility</p:attrName>
                                        </p:attrNameLst>
                                      </p:cBhvr>
                                      <p:to>
                                        <p:strVal val="visible"/>
                                      </p:to>
                                    </p:set>
                                  </p:childTnLst>
                                </p:cTn>
                              </p:par>
                              <p:par>
                                <p:cTn id="356" nodeType="withEffect" fill="hold" presetClass="entr" presetID="1">
                                  <p:stCondLst>
                                    <p:cond delay="0"/>
                                  </p:stCondLst>
                                  <p:childTnLst>
                                    <p:set>
                                      <p:cBhvr>
                                        <p:cTn id="357" dur="1" fill="hold">
                                          <p:stCondLst>
                                            <p:cond delay="0"/>
                                          </p:stCondLst>
                                        </p:cTn>
                                        <p:tgtEl>
                                          <p:spTgt spid="512"/>
                                        </p:tgtEl>
                                        <p:attrNameLst>
                                          <p:attrName>style.visibility</p:attrName>
                                        </p:attrNameLst>
                                      </p:cBhvr>
                                      <p:to>
                                        <p:strVal val="visible"/>
                                      </p:to>
                                    </p:set>
                                  </p:childTnLst>
                                </p:cTn>
                              </p:par>
                              <p:par>
                                <p:cTn id="358" nodeType="withEffect" fill="hold" presetClass="entr" presetID="1">
                                  <p:stCondLst>
                                    <p:cond delay="0"/>
                                  </p:stCondLst>
                                  <p:childTnLst>
                                    <p:set>
                                      <p:cBhvr>
                                        <p:cTn id="359" dur="1" fill="hold">
                                          <p:stCondLst>
                                            <p:cond delay="0"/>
                                          </p:stCondLst>
                                        </p:cTn>
                                        <p:tgtEl>
                                          <p:spTgt spid="513"/>
                                        </p:tgtEl>
                                        <p:attrNameLst>
                                          <p:attrName>style.visibility</p:attrName>
                                        </p:attrNameLst>
                                      </p:cBhvr>
                                      <p:to>
                                        <p:strVal val="visible"/>
                                      </p:to>
                                    </p:set>
                                  </p:childTnLst>
                                </p:cTn>
                              </p:par>
                              <p:par>
                                <p:cTn id="360" nodeType="withEffect" fill="hold" presetClass="entr" presetID="1">
                                  <p:stCondLst>
                                    <p:cond delay="0"/>
                                  </p:stCondLst>
                                  <p:childTnLst>
                                    <p:set>
                                      <p:cBhvr>
                                        <p:cTn id="361" dur="1" fill="hold">
                                          <p:stCondLst>
                                            <p:cond delay="0"/>
                                          </p:stCondLst>
                                        </p:cTn>
                                        <p:tgtEl>
                                          <p:spTgt spid="514"/>
                                        </p:tgtEl>
                                        <p:attrNameLst>
                                          <p:attrName>style.visibility</p:attrName>
                                        </p:attrNameLst>
                                      </p:cBhvr>
                                      <p:to>
                                        <p:strVal val="visible"/>
                                      </p:to>
                                    </p:set>
                                  </p:childTnLst>
                                </p:cTn>
                              </p:par>
                              <p:par>
                                <p:cTn id="362" nodeType="withEffect" fill="hold" presetClass="entr" presetID="1">
                                  <p:stCondLst>
                                    <p:cond delay="0"/>
                                  </p:stCondLst>
                                  <p:childTnLst>
                                    <p:set>
                                      <p:cBhvr>
                                        <p:cTn id="363" dur="1" fill="hold">
                                          <p:stCondLst>
                                            <p:cond delay="0"/>
                                          </p:stCondLst>
                                        </p:cTn>
                                        <p:tgtEl>
                                          <p:spTgt spid="515"/>
                                        </p:tgtEl>
                                        <p:attrNameLst>
                                          <p:attrName>style.visibility</p:attrName>
                                        </p:attrNameLst>
                                      </p:cBhvr>
                                      <p:to>
                                        <p:strVal val="visible"/>
                                      </p:to>
                                    </p:set>
                                  </p:childTnLst>
                                </p:cTn>
                              </p:par>
                              <p:par>
                                <p:cTn id="364" nodeType="withEffect" fill="hold" presetClass="entr" presetID="1">
                                  <p:stCondLst>
                                    <p:cond delay="0"/>
                                  </p:stCondLst>
                                  <p:childTnLst>
                                    <p:set>
                                      <p:cBhvr>
                                        <p:cTn id="365" dur="1" fill="hold">
                                          <p:stCondLst>
                                            <p:cond delay="0"/>
                                          </p:stCondLst>
                                        </p:cTn>
                                        <p:tgtEl>
                                          <p:spTgt spid="516"/>
                                        </p:tgtEl>
                                        <p:attrNameLst>
                                          <p:attrName>style.visibility</p:attrName>
                                        </p:attrNameLst>
                                      </p:cBhvr>
                                      <p:to>
                                        <p:strVal val="visible"/>
                                      </p:to>
                                    </p:set>
                                  </p:childTnLst>
                                </p:cTn>
                              </p:par>
                              <p:par>
                                <p:cTn id="366" nodeType="withEffect" fill="hold" presetClass="entr" presetID="1">
                                  <p:stCondLst>
                                    <p:cond delay="0"/>
                                  </p:stCondLst>
                                  <p:childTnLst>
                                    <p:set>
                                      <p:cBhvr>
                                        <p:cTn id="367" dur="1" fill="hold">
                                          <p:stCondLst>
                                            <p:cond delay="0"/>
                                          </p:stCondLst>
                                        </p:cTn>
                                        <p:tgtEl>
                                          <p:spTgt spid="517"/>
                                        </p:tgtEl>
                                        <p:attrNameLst>
                                          <p:attrName>style.visibility</p:attrName>
                                        </p:attrNameLst>
                                      </p:cBhvr>
                                      <p:to>
                                        <p:strVal val="visible"/>
                                      </p:to>
                                    </p:set>
                                  </p:childTnLst>
                                </p:cTn>
                              </p:par>
                              <p:par>
                                <p:cTn id="368" nodeType="withEffect" fill="hold" presetClass="entr" presetID="1">
                                  <p:stCondLst>
                                    <p:cond delay="0"/>
                                  </p:stCondLst>
                                  <p:childTnLst>
                                    <p:set>
                                      <p:cBhvr>
                                        <p:cTn id="369" dur="1" fill="hold">
                                          <p:stCondLst>
                                            <p:cond delay="0"/>
                                          </p:stCondLst>
                                        </p:cTn>
                                        <p:tgtEl>
                                          <p:spTgt spid="518"/>
                                        </p:tgtEl>
                                        <p:attrNameLst>
                                          <p:attrName>style.visibility</p:attrName>
                                        </p:attrNameLst>
                                      </p:cBhvr>
                                      <p:to>
                                        <p:strVal val="visible"/>
                                      </p:to>
                                    </p:set>
                                  </p:childTnLst>
                                </p:cTn>
                              </p:par>
                              <p:par>
                                <p:cTn id="370" nodeType="withEffect" fill="hold" presetClass="entr" presetID="1">
                                  <p:stCondLst>
                                    <p:cond delay="0"/>
                                  </p:stCondLst>
                                  <p:childTnLst>
                                    <p:set>
                                      <p:cBhvr>
                                        <p:cTn id="371" dur="1" fill="hold">
                                          <p:stCondLst>
                                            <p:cond delay="0"/>
                                          </p:stCondLst>
                                        </p:cTn>
                                        <p:tgtEl>
                                          <p:spTgt spid="519"/>
                                        </p:tgtEl>
                                        <p:attrNameLst>
                                          <p:attrName>style.visibility</p:attrName>
                                        </p:attrNameLst>
                                      </p:cBhvr>
                                      <p:to>
                                        <p:strVal val="visible"/>
                                      </p:to>
                                    </p:set>
                                  </p:childTnLst>
                                </p:cTn>
                              </p:par>
                              <p:par>
                                <p:cTn id="372" nodeType="withEffect" fill="hold" presetClass="entr" presetID="1">
                                  <p:stCondLst>
                                    <p:cond delay="0"/>
                                  </p:stCondLst>
                                  <p:childTnLst>
                                    <p:set>
                                      <p:cBhvr>
                                        <p:cTn id="373" dur="1" fill="hold">
                                          <p:stCondLst>
                                            <p:cond delay="0"/>
                                          </p:stCondLst>
                                        </p:cTn>
                                        <p:tgtEl>
                                          <p:spTgt spid="520"/>
                                        </p:tgtEl>
                                        <p:attrNameLst>
                                          <p:attrName>style.visibility</p:attrName>
                                        </p:attrNameLst>
                                      </p:cBhvr>
                                      <p:to>
                                        <p:strVal val="visible"/>
                                      </p:to>
                                    </p:set>
                                  </p:childTnLst>
                                </p:cTn>
                              </p:par>
                              <p:par>
                                <p:cTn id="374" nodeType="withEffect" fill="hold" presetClass="entr" presetID="1">
                                  <p:stCondLst>
                                    <p:cond delay="0"/>
                                  </p:stCondLst>
                                  <p:childTnLst>
                                    <p:set>
                                      <p:cBhvr>
                                        <p:cTn id="375" dur="1" fill="hold">
                                          <p:stCondLst>
                                            <p:cond delay="0"/>
                                          </p:stCondLst>
                                        </p:cTn>
                                        <p:tgtEl>
                                          <p:spTgt spid="521"/>
                                        </p:tgtEl>
                                        <p:attrNameLst>
                                          <p:attrName>style.visibility</p:attrName>
                                        </p:attrNameLst>
                                      </p:cBhvr>
                                      <p:to>
                                        <p:strVal val="visible"/>
                                      </p:to>
                                    </p:set>
                                  </p:childTnLst>
                                </p:cTn>
                              </p:par>
                              <p:par>
                                <p:cTn id="376" nodeType="withEffect" fill="hold" presetClass="entr" presetID="1">
                                  <p:stCondLst>
                                    <p:cond delay="0"/>
                                  </p:stCondLst>
                                  <p:childTnLst>
                                    <p:set>
                                      <p:cBhvr>
                                        <p:cTn id="377" dur="1" fill="hold">
                                          <p:stCondLst>
                                            <p:cond delay="0"/>
                                          </p:stCondLst>
                                        </p:cTn>
                                        <p:tgtEl>
                                          <p:spTgt spid="522"/>
                                        </p:tgtEl>
                                        <p:attrNameLst>
                                          <p:attrName>style.visibility</p:attrName>
                                        </p:attrNameLst>
                                      </p:cBhvr>
                                      <p:to>
                                        <p:strVal val="visible"/>
                                      </p:to>
                                    </p:set>
                                  </p:childTnLst>
                                </p:cTn>
                              </p:par>
                              <p:par>
                                <p:cTn id="378" nodeType="withEffect" fill="hold" presetClass="entr" presetID="1">
                                  <p:stCondLst>
                                    <p:cond delay="0"/>
                                  </p:stCondLst>
                                  <p:childTnLst>
                                    <p:set>
                                      <p:cBhvr>
                                        <p:cTn id="379" dur="1" fill="hold">
                                          <p:stCondLst>
                                            <p:cond delay="0"/>
                                          </p:stCondLst>
                                        </p:cTn>
                                        <p:tgtEl>
                                          <p:spTgt spid="523"/>
                                        </p:tgtEl>
                                        <p:attrNameLst>
                                          <p:attrName>style.visibility</p:attrName>
                                        </p:attrNameLst>
                                      </p:cBhvr>
                                      <p:to>
                                        <p:strVal val="visible"/>
                                      </p:to>
                                    </p:set>
                                  </p:childTnLst>
                                </p:cTn>
                              </p:par>
                              <p:par>
                                <p:cTn id="380" nodeType="withEffect" fill="hold" presetClass="entr" presetID="1">
                                  <p:stCondLst>
                                    <p:cond delay="0"/>
                                  </p:stCondLst>
                                  <p:childTnLst>
                                    <p:set>
                                      <p:cBhvr>
                                        <p:cTn id="381" dur="1" fill="hold">
                                          <p:stCondLst>
                                            <p:cond delay="0"/>
                                          </p:stCondLst>
                                        </p:cTn>
                                        <p:tgtEl>
                                          <p:spTgt spid="524"/>
                                        </p:tgtEl>
                                        <p:attrNameLst>
                                          <p:attrName>style.visibility</p:attrName>
                                        </p:attrNameLst>
                                      </p:cBhvr>
                                      <p:to>
                                        <p:strVal val="visible"/>
                                      </p:to>
                                    </p:set>
                                  </p:childTnLst>
                                </p:cTn>
                              </p:par>
                              <p:par>
                                <p:cTn id="382" nodeType="withEffect" fill="hold" presetClass="entr" presetID="1">
                                  <p:stCondLst>
                                    <p:cond delay="0"/>
                                  </p:stCondLst>
                                  <p:childTnLst>
                                    <p:set>
                                      <p:cBhvr>
                                        <p:cTn id="383" dur="1" fill="hold">
                                          <p:stCondLst>
                                            <p:cond delay="0"/>
                                          </p:stCondLst>
                                        </p:cTn>
                                        <p:tgtEl>
                                          <p:spTgt spid="525"/>
                                        </p:tgtEl>
                                        <p:attrNameLst>
                                          <p:attrName>style.visibility</p:attrName>
                                        </p:attrNameLst>
                                      </p:cBhvr>
                                      <p:to>
                                        <p:strVal val="visible"/>
                                      </p:to>
                                    </p:set>
                                  </p:childTnLst>
                                </p:cTn>
                              </p:par>
                              <p:par>
                                <p:cTn id="384" nodeType="withEffect" fill="hold" presetClass="entr" presetID="1">
                                  <p:stCondLst>
                                    <p:cond delay="0"/>
                                  </p:stCondLst>
                                  <p:childTnLst>
                                    <p:set>
                                      <p:cBhvr>
                                        <p:cTn id="385" dur="1" fill="hold">
                                          <p:stCondLst>
                                            <p:cond delay="0"/>
                                          </p:stCondLst>
                                        </p:cTn>
                                        <p:tgtEl>
                                          <p:spTgt spid="526"/>
                                        </p:tgtEl>
                                        <p:attrNameLst>
                                          <p:attrName>style.visibility</p:attrName>
                                        </p:attrNameLst>
                                      </p:cBhvr>
                                      <p:to>
                                        <p:strVal val="visible"/>
                                      </p:to>
                                    </p:set>
                                  </p:childTnLst>
                                </p:cTn>
                              </p:par>
                              <p:par>
                                <p:cTn id="386" nodeType="withEffect" fill="hold" presetClass="entr" presetID="1">
                                  <p:stCondLst>
                                    <p:cond delay="0"/>
                                  </p:stCondLst>
                                  <p:childTnLst>
                                    <p:set>
                                      <p:cBhvr>
                                        <p:cTn id="387" dur="1" fill="hold">
                                          <p:stCondLst>
                                            <p:cond delay="0"/>
                                          </p:stCondLst>
                                        </p:cTn>
                                        <p:tgtEl>
                                          <p:spTgt spid="527"/>
                                        </p:tgtEl>
                                        <p:attrNameLst>
                                          <p:attrName>style.visibility</p:attrName>
                                        </p:attrNameLst>
                                      </p:cBhvr>
                                      <p:to>
                                        <p:strVal val="visible"/>
                                      </p:to>
                                    </p:set>
                                  </p:childTnLst>
                                </p:cTn>
                              </p:par>
                              <p:par>
                                <p:cTn id="388" nodeType="withEffect" fill="hold" presetClass="entr" presetID="1">
                                  <p:stCondLst>
                                    <p:cond delay="0"/>
                                  </p:stCondLst>
                                  <p:childTnLst>
                                    <p:set>
                                      <p:cBhvr>
                                        <p:cTn id="389" dur="1" fill="hold">
                                          <p:stCondLst>
                                            <p:cond delay="0"/>
                                          </p:stCondLst>
                                        </p:cTn>
                                        <p:tgtEl>
                                          <p:spTgt spid="528"/>
                                        </p:tgtEl>
                                        <p:attrNameLst>
                                          <p:attrName>style.visibility</p:attrName>
                                        </p:attrNameLst>
                                      </p:cBhvr>
                                      <p:to>
                                        <p:strVal val="visible"/>
                                      </p:to>
                                    </p:set>
                                  </p:childTnLst>
                                </p:cTn>
                              </p:par>
                              <p:par>
                                <p:cTn id="390" nodeType="withEffect" fill="hold" presetClass="entr" presetID="1">
                                  <p:stCondLst>
                                    <p:cond delay="0"/>
                                  </p:stCondLst>
                                  <p:childTnLst>
                                    <p:set>
                                      <p:cBhvr>
                                        <p:cTn id="391" dur="1" fill="hold">
                                          <p:stCondLst>
                                            <p:cond delay="0"/>
                                          </p:stCondLst>
                                        </p:cTn>
                                        <p:tgtEl>
                                          <p:spTgt spid="529"/>
                                        </p:tgtEl>
                                        <p:attrNameLst>
                                          <p:attrName>style.visibility</p:attrName>
                                        </p:attrNameLst>
                                      </p:cBhvr>
                                      <p:to>
                                        <p:strVal val="visible"/>
                                      </p:to>
                                    </p:set>
                                  </p:childTnLst>
                                </p:cTn>
                              </p:par>
                            </p:childTnLst>
                          </p:cTn>
                        </p:par>
                      </p:childTnLst>
                    </p:cTn>
                  </p:par>
                  <p:par>
                    <p:cTn id="392" fill="hold">
                      <p:stCondLst>
                        <p:cond delay="indefinite"/>
                      </p:stCondLst>
                      <p:childTnLst>
                        <p:par>
                          <p:cTn id="393" fill="hold">
                            <p:stCondLst>
                              <p:cond delay="0"/>
                            </p:stCondLst>
                            <p:childTnLst>
                              <p:par>
                                <p:cTn id="394" nodeType="clickEffect" fill="hold" presetClass="entr" presetID="1">
                                  <p:stCondLst>
                                    <p:cond delay="0"/>
                                  </p:stCondLst>
                                  <p:childTnLst>
                                    <p:set>
                                      <p:cBhvr>
                                        <p:cTn id="395"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CustomShape 1"/>
          <p:cNvSpPr/>
          <p:nvPr/>
        </p:nvSpPr>
        <p:spPr>
          <a:xfrm>
            <a:off x="1828800" y="228600"/>
            <a:ext cx="617184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Phases</a:t>
            </a:r>
            <a:endParaRPr b="0" lang="en-GB" sz="3200" spc="-1" strike="noStrike">
              <a:latin typeface="Arial"/>
            </a:endParaRPr>
          </a:p>
        </p:txBody>
      </p:sp>
      <p:sp>
        <p:nvSpPr>
          <p:cNvPr id="541" name="CustomShape 2"/>
          <p:cNvSpPr/>
          <p:nvPr/>
        </p:nvSpPr>
        <p:spPr>
          <a:xfrm>
            <a:off x="3657600" y="7086600"/>
            <a:ext cx="267984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latin typeface="Arial"/>
              </a:rPr>
              <a:t>Picture:  Jesse Salisbury</a:t>
            </a:r>
            <a:endParaRPr b="0" lang="en-GB" sz="1800" spc="-1" strike="noStrike">
              <a:latin typeface="Arial"/>
            </a:endParaRPr>
          </a:p>
        </p:txBody>
      </p:sp>
      <p:sp>
        <p:nvSpPr>
          <p:cNvPr id="542" name="CustomShape 3"/>
          <p:cNvSpPr/>
          <p:nvPr/>
        </p:nvSpPr>
        <p:spPr>
          <a:xfrm>
            <a:off x="4980240" y="3684600"/>
            <a:ext cx="180360" cy="42696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3" name="" descr=""/>
          <p:cNvPicPr/>
          <p:nvPr/>
        </p:nvPicPr>
        <p:blipFill>
          <a:blip r:embed="rId1">
            <a:alphaModFix amt="20000"/>
          </a:blip>
          <a:stretch/>
        </p:blipFill>
        <p:spPr>
          <a:xfrm>
            <a:off x="914400" y="441360"/>
            <a:ext cx="7526520" cy="7559280"/>
          </a:xfrm>
          <a:prstGeom prst="rect">
            <a:avLst/>
          </a:prstGeom>
          <a:ln>
            <a:noFill/>
          </a:ln>
        </p:spPr>
      </p:pic>
      <p:sp>
        <p:nvSpPr>
          <p:cNvPr id="544" name="CustomShape 1"/>
          <p:cNvSpPr/>
          <p:nvPr/>
        </p:nvSpPr>
        <p:spPr>
          <a:xfrm>
            <a:off x="1828800" y="228600"/>
            <a:ext cx="617184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Phases</a:t>
            </a:r>
            <a:endParaRPr b="0" lang="en-GB" sz="3200" spc="-1" strike="noStrike">
              <a:latin typeface="Arial"/>
            </a:endParaRPr>
          </a:p>
        </p:txBody>
      </p:sp>
      <p:sp>
        <p:nvSpPr>
          <p:cNvPr id="545" name="CustomShape 2"/>
          <p:cNvSpPr/>
          <p:nvPr/>
        </p:nvSpPr>
        <p:spPr>
          <a:xfrm>
            <a:off x="7086600" y="7086600"/>
            <a:ext cx="270720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latin typeface="Arial"/>
              </a:rPr>
              <a:t>Picture: Jimmy of Eirbyte</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CustomShape 1"/>
          <p:cNvSpPr/>
          <p:nvPr/>
        </p:nvSpPr>
        <p:spPr>
          <a:xfrm>
            <a:off x="228240" y="4682880"/>
            <a:ext cx="2782800" cy="357840"/>
          </a:xfrm>
          <a:prstGeom prst="rect">
            <a:avLst/>
          </a:prstGeom>
          <a:noFill/>
          <a:ln>
            <a:noFill/>
          </a:ln>
        </p:spPr>
        <p:style>
          <a:lnRef idx="0"/>
          <a:fillRef idx="0"/>
          <a:effectRef idx="0"/>
          <a:fontRef idx="minor"/>
        </p:style>
        <p:txBody>
          <a:bodyPr lIns="90000" rIns="90000" tIns="45000" bIns="45000">
            <a:noAutofit/>
          </a:bodyPr>
          <a:p>
            <a:pPr>
              <a:lnSpc>
                <a:spcPct val="100000"/>
              </a:lnSpc>
              <a:tabLst>
                <a:tab algn="l" pos="0"/>
              </a:tabLst>
            </a:pPr>
            <a:r>
              <a:rPr b="0" lang="en-US" sz="1800" spc="-1" strike="noStrike">
                <a:solidFill>
                  <a:srgbClr val="000000"/>
                </a:solidFill>
                <a:latin typeface="Arial"/>
                <a:ea typeface="Arial"/>
              </a:rPr>
              <a:t>Picture: Jimmy of Eirbyte</a:t>
            </a:r>
            <a:endParaRPr b="0" lang="en-GB" sz="1800" spc="-1" strike="noStrike">
              <a:latin typeface="Arial"/>
            </a:endParaRPr>
          </a:p>
        </p:txBody>
      </p:sp>
      <p:pic>
        <p:nvPicPr>
          <p:cNvPr id="547" name="Google Shape;204;p36_1" descr=""/>
          <p:cNvPicPr/>
          <p:nvPr/>
        </p:nvPicPr>
        <p:blipFill>
          <a:blip r:embed="rId1">
            <a:alphaModFix amt="20000"/>
          </a:blip>
          <a:stretch/>
        </p:blipFill>
        <p:spPr>
          <a:xfrm>
            <a:off x="389160" y="168480"/>
            <a:ext cx="4132800" cy="4475160"/>
          </a:xfrm>
          <a:prstGeom prst="rect">
            <a:avLst/>
          </a:prstGeom>
          <a:ln>
            <a:noFill/>
          </a:ln>
        </p:spPr>
      </p:pic>
      <p:pic>
        <p:nvPicPr>
          <p:cNvPr id="548" name="Google Shape;205;p36_1" descr=""/>
          <p:cNvPicPr/>
          <p:nvPr/>
        </p:nvPicPr>
        <p:blipFill>
          <a:blip r:embed="rId2">
            <a:alphaModFix amt="20000"/>
          </a:blip>
          <a:stretch/>
        </p:blipFill>
        <p:spPr>
          <a:xfrm>
            <a:off x="5401080" y="446400"/>
            <a:ext cx="4342320" cy="4114440"/>
          </a:xfrm>
          <a:prstGeom prst="rect">
            <a:avLst/>
          </a:prstGeom>
          <a:ln>
            <a:noFill/>
          </a:ln>
        </p:spPr>
      </p:pic>
      <p:pic>
        <p:nvPicPr>
          <p:cNvPr id="549" name="Google Shape;206;p36_1" descr=""/>
          <p:cNvPicPr/>
          <p:nvPr/>
        </p:nvPicPr>
        <p:blipFill>
          <a:blip r:embed="rId3">
            <a:alphaModFix amt="20000"/>
          </a:blip>
          <a:stretch/>
        </p:blipFill>
        <p:spPr>
          <a:xfrm>
            <a:off x="937440" y="5226840"/>
            <a:ext cx="8104320" cy="19796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2183040" y="84960"/>
            <a:ext cx="571464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V3 Power</a:t>
            </a:r>
            <a:endParaRPr b="0" lang="en-GB" sz="3200" spc="-1" strike="noStrike">
              <a:latin typeface="Arial"/>
            </a:endParaRPr>
          </a:p>
        </p:txBody>
      </p:sp>
      <p:sp>
        <p:nvSpPr>
          <p:cNvPr id="278" name="CustomShape 2"/>
          <p:cNvSpPr/>
          <p:nvPr/>
        </p:nvSpPr>
        <p:spPr>
          <a:xfrm>
            <a:off x="2057400" y="914400"/>
            <a:ext cx="5943240" cy="4590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latin typeface="Arial"/>
              </a:rPr>
              <a:t>DIY Renewable Energy Cooperative</a:t>
            </a:r>
            <a:endParaRPr b="0" lang="en-GB" sz="2600" spc="-1" strike="noStrike">
              <a:latin typeface="Arial"/>
            </a:endParaRPr>
          </a:p>
        </p:txBody>
      </p:sp>
      <p:sp>
        <p:nvSpPr>
          <p:cNvPr id="279" name="CustomShape 3"/>
          <p:cNvSpPr/>
          <p:nvPr/>
        </p:nvSpPr>
        <p:spPr>
          <a:xfrm>
            <a:off x="228600" y="1625040"/>
            <a:ext cx="5486040" cy="6006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600" spc="-1" strike="noStrike">
                <a:latin typeface="Arial"/>
              </a:rPr>
              <a:t>DIY</a:t>
            </a:r>
            <a:endParaRPr b="0" lang="en-GB" sz="2600" spc="-1" strike="noStrike">
              <a:latin typeface="Arial"/>
            </a:endParaRPr>
          </a:p>
          <a:p>
            <a:pPr>
              <a:lnSpc>
                <a:spcPct val="100000"/>
              </a:lnSpc>
            </a:pPr>
            <a:r>
              <a:rPr b="0" lang="en-US" sz="2600" spc="-1" strike="noStrike">
                <a:latin typeface="Arial"/>
              </a:rPr>
              <a:t>Small scale, focus on education</a:t>
            </a:r>
            <a:endParaRPr b="0" lang="en-GB" sz="2600" spc="-1" strike="noStrike">
              <a:latin typeface="Arial"/>
            </a:endParaRPr>
          </a:p>
          <a:p>
            <a:pPr>
              <a:lnSpc>
                <a:spcPct val="100000"/>
              </a:lnSpc>
            </a:pPr>
            <a:endParaRPr b="0" lang="en-GB" sz="2600" spc="-1" strike="noStrike">
              <a:latin typeface="Arial"/>
            </a:endParaRPr>
          </a:p>
          <a:p>
            <a:pPr>
              <a:lnSpc>
                <a:spcPct val="100000"/>
              </a:lnSpc>
            </a:pPr>
            <a:r>
              <a:rPr b="1" lang="en-US" sz="2600" spc="-1" strike="noStrike">
                <a:latin typeface="Arial"/>
              </a:rPr>
              <a:t>Renewable Energy</a:t>
            </a:r>
            <a:endParaRPr b="0" lang="en-GB" sz="2600" spc="-1" strike="noStrike">
              <a:latin typeface="Arial"/>
            </a:endParaRPr>
          </a:p>
          <a:p>
            <a:pPr>
              <a:lnSpc>
                <a:spcPct val="100000"/>
              </a:lnSpc>
            </a:pPr>
            <a:r>
              <a:rPr b="0" lang="en-US" sz="2600" spc="-1" strike="noStrike">
                <a:latin typeface="Arial"/>
              </a:rPr>
              <a:t>Mainly wind turbines</a:t>
            </a:r>
            <a:r>
              <a:rPr b="0" lang="en-US" sz="2600" spc="-1" strike="noStrike">
                <a:latin typeface="Arial"/>
              </a:rPr>
              <a:t>	</a:t>
            </a:r>
            <a:r>
              <a:rPr b="0" lang="en-US" sz="2600" spc="-1" strike="noStrike">
                <a:latin typeface="Arial"/>
              </a:rPr>
              <a:t>	</a:t>
            </a:r>
            <a:endParaRPr b="0" lang="en-GB" sz="2600" spc="-1" strike="noStrike">
              <a:latin typeface="Arial"/>
            </a:endParaRPr>
          </a:p>
          <a:p>
            <a:pPr>
              <a:lnSpc>
                <a:spcPct val="100000"/>
              </a:lnSpc>
            </a:pPr>
            <a:endParaRPr b="0" lang="en-GB" sz="2600" spc="-1" strike="noStrike">
              <a:latin typeface="Arial"/>
            </a:endParaRPr>
          </a:p>
          <a:p>
            <a:pPr>
              <a:lnSpc>
                <a:spcPct val="100000"/>
              </a:lnSpc>
            </a:pPr>
            <a:r>
              <a:rPr b="1" lang="en-US" sz="2600" spc="-1" strike="noStrike">
                <a:latin typeface="Arial"/>
              </a:rPr>
              <a:t>Cooperative</a:t>
            </a:r>
            <a:endParaRPr b="0" lang="en-GB" sz="2600" spc="-1" strike="noStrike">
              <a:latin typeface="Arial"/>
            </a:endParaRPr>
          </a:p>
          <a:p>
            <a:pPr>
              <a:lnSpc>
                <a:spcPct val="100000"/>
              </a:lnSpc>
            </a:pPr>
            <a:r>
              <a:rPr b="0" lang="en-US" sz="2600" spc="-1" strike="noStrike">
                <a:latin typeface="Arial"/>
              </a:rPr>
              <a:t>We are our own bosses</a:t>
            </a:r>
            <a:endParaRPr b="0" lang="en-GB" sz="2600" spc="-1" strike="noStrike">
              <a:latin typeface="Arial"/>
            </a:endParaRPr>
          </a:p>
          <a:p>
            <a:pPr>
              <a:lnSpc>
                <a:spcPct val="100000"/>
              </a:lnSpc>
            </a:pPr>
            <a:endParaRPr b="0" lang="en-GB" sz="2600" spc="-1" strike="noStrike">
              <a:latin typeface="Arial"/>
            </a:endParaRPr>
          </a:p>
          <a:p>
            <a:pPr>
              <a:lnSpc>
                <a:spcPct val="100000"/>
              </a:lnSpc>
            </a:pPr>
            <a:r>
              <a:rPr b="0" lang="en-US" sz="2600" spc="-1" strike="noStrike">
                <a:latin typeface="Arial"/>
              </a:rPr>
              <a:t>Est 2006</a:t>
            </a:r>
            <a:endParaRPr b="0" lang="en-GB" sz="2600" spc="-1" strike="noStrike">
              <a:latin typeface="Arial"/>
            </a:endParaRPr>
          </a:p>
          <a:p>
            <a:pPr>
              <a:lnSpc>
                <a:spcPct val="100000"/>
              </a:lnSpc>
            </a:pPr>
            <a:endParaRPr b="0" lang="en-GB" sz="2600" spc="-1" strike="noStrike">
              <a:latin typeface="Arial"/>
            </a:endParaRPr>
          </a:p>
          <a:p>
            <a:pPr>
              <a:lnSpc>
                <a:spcPct val="100000"/>
              </a:lnSpc>
            </a:pPr>
            <a:r>
              <a:rPr b="0" lang="en-US" sz="2600" spc="-1" strike="noStrike">
                <a:latin typeface="Arial"/>
              </a:rPr>
              <a:t>Around 20 trained instructors</a:t>
            </a:r>
            <a:endParaRPr b="0" lang="en-GB" sz="2600" spc="-1" strike="noStrike">
              <a:latin typeface="Arial"/>
            </a:endParaRPr>
          </a:p>
          <a:p>
            <a:pPr>
              <a:lnSpc>
                <a:spcPct val="100000"/>
              </a:lnSpc>
            </a:pPr>
            <a:endParaRPr b="0" lang="en-GB" sz="2600" spc="-1" strike="noStrike">
              <a:latin typeface="Arial"/>
            </a:endParaRPr>
          </a:p>
          <a:p>
            <a:pPr>
              <a:lnSpc>
                <a:spcPct val="100000"/>
              </a:lnSpc>
            </a:pPr>
            <a:r>
              <a:rPr b="0" lang="en-US" sz="2600" spc="-1" strike="noStrike">
                <a:latin typeface="Arial"/>
              </a:rPr>
              <a:t>This is our 76</a:t>
            </a:r>
            <a:r>
              <a:rPr b="0" lang="en-US" sz="2600" spc="-1" strike="noStrike" baseline="33000">
                <a:latin typeface="Arial"/>
              </a:rPr>
              <a:t>th</a:t>
            </a:r>
            <a:r>
              <a:rPr b="0" lang="en-US" sz="2600" spc="-1" strike="noStrike">
                <a:latin typeface="Arial"/>
              </a:rPr>
              <a:t> wind turbine course </a:t>
            </a:r>
            <a:endParaRPr b="0" lang="en-GB" sz="2600" spc="-1" strike="noStrike">
              <a:latin typeface="Arial"/>
            </a:endParaRPr>
          </a:p>
          <a:p>
            <a:pPr>
              <a:lnSpc>
                <a:spcPct val="100000"/>
              </a:lnSpc>
            </a:pPr>
            <a:endParaRPr b="0" lang="en-GB" sz="2600" spc="-1" strike="noStrike">
              <a:latin typeface="Arial"/>
            </a:endParaRPr>
          </a:p>
          <a:p>
            <a:pPr>
              <a:lnSpc>
                <a:spcPct val="100000"/>
              </a:lnSpc>
            </a:pPr>
            <a:endParaRPr b="0" lang="en-GB" sz="2600" spc="-1" strike="noStrike">
              <a:latin typeface="Arial"/>
            </a:endParaRPr>
          </a:p>
        </p:txBody>
      </p:sp>
      <p:pic>
        <p:nvPicPr>
          <p:cNvPr id="280" name="" descr=""/>
          <p:cNvPicPr/>
          <p:nvPr/>
        </p:nvPicPr>
        <p:blipFill>
          <a:blip r:embed="rId1">
            <a:alphaModFix amt="20000"/>
          </a:blip>
          <a:stretch/>
        </p:blipFill>
        <p:spPr>
          <a:xfrm>
            <a:off x="5943600" y="1600200"/>
            <a:ext cx="3885840" cy="548604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CustomShape 1"/>
          <p:cNvSpPr/>
          <p:nvPr/>
        </p:nvSpPr>
        <p:spPr>
          <a:xfrm>
            <a:off x="756000" y="1828800"/>
            <a:ext cx="8567640" cy="4890960"/>
          </a:xfrm>
          <a:prstGeom prst="rect">
            <a:avLst/>
          </a:prstGeom>
          <a:noFill/>
          <a:ln>
            <a:noFill/>
          </a:ln>
        </p:spPr>
        <p:style>
          <a:lnRef idx="0"/>
          <a:fillRef idx="0"/>
          <a:effectRef idx="0"/>
          <a:fontRef idx="minor"/>
        </p:style>
        <p:txBody>
          <a:bodyPr lIns="90000" rIns="90000" tIns="46800" bIns="46800">
            <a:noAutofit/>
          </a:bodyPr>
          <a:p>
            <a:pPr marL="342720" indent="-342360">
              <a:lnSpc>
                <a:spcPct val="100000"/>
              </a:lnSpc>
              <a:spcBef>
                <a:spcPts val="697"/>
              </a:spcBef>
              <a:buClr>
                <a:srgbClr val="000000"/>
              </a:buClr>
              <a:buFont typeface="Arial"/>
              <a:buChar char="•"/>
            </a:pPr>
            <a:r>
              <a:rPr b="1" lang="en-GB" sz="2800" spc="-1" strike="noStrike">
                <a:latin typeface="Arial"/>
              </a:rPr>
              <a:t>Hazards:</a:t>
            </a:r>
            <a:endParaRPr b="0" lang="en-GB" sz="2800" spc="-1" strike="noStrike">
              <a:latin typeface="Arial"/>
            </a:endParaRPr>
          </a:p>
          <a:p>
            <a:pPr marL="742680" indent="-285120">
              <a:lnSpc>
                <a:spcPct val="100000"/>
              </a:lnSpc>
              <a:spcBef>
                <a:spcPts val="598"/>
              </a:spcBef>
              <a:tabLst>
                <a:tab algn="l" pos="0"/>
              </a:tabLst>
            </a:pPr>
            <a:r>
              <a:rPr b="0" lang="en-GB" sz="2400" spc="-1" strike="noStrike">
                <a:latin typeface="Arial"/>
                <a:ea typeface="DejaVu Sans"/>
              </a:rPr>
              <a:t>Blades – Fingers, Eyes, Splinters</a:t>
            </a:r>
            <a:endParaRPr b="0" lang="en-GB" sz="2400" spc="-1" strike="noStrike">
              <a:latin typeface="Arial"/>
            </a:endParaRPr>
          </a:p>
          <a:p>
            <a:pPr marL="742680" indent="-285120">
              <a:lnSpc>
                <a:spcPct val="100000"/>
              </a:lnSpc>
              <a:spcBef>
                <a:spcPts val="598"/>
              </a:spcBef>
              <a:tabLst>
                <a:tab algn="l" pos="0"/>
              </a:tabLst>
            </a:pPr>
            <a:r>
              <a:rPr b="0" lang="en-GB" sz="2400" spc="-1" strike="noStrike">
                <a:latin typeface="Arial"/>
                <a:ea typeface="DejaVu Sans"/>
              </a:rPr>
              <a:t>Alternator – Nails, Jigsaw, Magnets, Soldering</a:t>
            </a:r>
            <a:endParaRPr b="0" lang="en-GB" sz="2400" spc="-1" strike="noStrike">
              <a:latin typeface="Arial"/>
            </a:endParaRPr>
          </a:p>
          <a:p>
            <a:pPr marL="742680" indent="-285120">
              <a:lnSpc>
                <a:spcPct val="100000"/>
              </a:lnSpc>
              <a:spcBef>
                <a:spcPts val="598"/>
              </a:spcBef>
              <a:tabLst>
                <a:tab algn="l" pos="0"/>
              </a:tabLst>
            </a:pPr>
            <a:endParaRPr b="0" lang="en-GB" sz="2400" spc="-1" strike="noStrike">
              <a:latin typeface="Arial"/>
            </a:endParaRPr>
          </a:p>
          <a:p>
            <a:pPr marL="742680" indent="-285120">
              <a:lnSpc>
                <a:spcPct val="100000"/>
              </a:lnSpc>
              <a:spcBef>
                <a:spcPts val="598"/>
              </a:spcBef>
              <a:tabLst>
                <a:tab algn="l" pos="0"/>
              </a:tabLst>
            </a:pPr>
            <a:endParaRPr b="0" lang="en-GB" sz="2400" spc="-1" strike="noStrike">
              <a:latin typeface="Arial"/>
            </a:endParaRPr>
          </a:p>
          <a:p>
            <a:pPr marL="342720" indent="-342360">
              <a:lnSpc>
                <a:spcPct val="100000"/>
              </a:lnSpc>
              <a:spcBef>
                <a:spcPts val="697"/>
              </a:spcBef>
              <a:buClr>
                <a:srgbClr val="000000"/>
              </a:buClr>
              <a:buFont typeface="Arial"/>
              <a:buChar char="•"/>
              <a:tabLst>
                <a:tab algn="l" pos="0"/>
              </a:tabLst>
            </a:pPr>
            <a:r>
              <a:rPr b="1" lang="en-GB" sz="2800" spc="-1" strike="noStrike">
                <a:latin typeface="Arial"/>
                <a:ea typeface="DejaVu Sans"/>
              </a:rPr>
              <a:t>Precautions:</a:t>
            </a:r>
            <a:endParaRPr b="0" lang="en-GB" sz="2800" spc="-1" strike="noStrike">
              <a:latin typeface="Arial"/>
            </a:endParaRPr>
          </a:p>
          <a:p>
            <a:pPr marL="742680" indent="-285120">
              <a:lnSpc>
                <a:spcPct val="100000"/>
              </a:lnSpc>
              <a:spcBef>
                <a:spcPts val="598"/>
              </a:spcBef>
              <a:tabLst>
                <a:tab algn="l" pos="0"/>
              </a:tabLst>
            </a:pPr>
            <a:r>
              <a:rPr b="0" lang="en-GB" sz="2400" spc="-1" strike="noStrike">
                <a:latin typeface="Arial"/>
                <a:ea typeface="DejaVu Sans"/>
              </a:rPr>
              <a:t>Be aware of what’s going on around you</a:t>
            </a:r>
            <a:endParaRPr b="0" lang="en-GB" sz="2400" spc="-1" strike="noStrike">
              <a:latin typeface="Arial"/>
            </a:endParaRPr>
          </a:p>
          <a:p>
            <a:pPr marL="742680" indent="-285120">
              <a:lnSpc>
                <a:spcPct val="100000"/>
              </a:lnSpc>
              <a:spcBef>
                <a:spcPts val="598"/>
              </a:spcBef>
              <a:tabLst>
                <a:tab algn="l" pos="0"/>
              </a:tabLst>
            </a:pPr>
            <a:r>
              <a:rPr b="0" lang="en-GB" sz="2400" spc="-1" strike="noStrike">
                <a:latin typeface="Arial"/>
                <a:ea typeface="DejaVu Sans"/>
              </a:rPr>
              <a:t>Ask if you don’t know</a:t>
            </a:r>
            <a:endParaRPr b="0" lang="en-GB" sz="2400" spc="-1" strike="noStrike">
              <a:latin typeface="Arial"/>
            </a:endParaRPr>
          </a:p>
          <a:p>
            <a:pPr marL="742680" indent="-285120">
              <a:lnSpc>
                <a:spcPct val="100000"/>
              </a:lnSpc>
              <a:spcBef>
                <a:spcPts val="598"/>
              </a:spcBef>
              <a:tabLst>
                <a:tab algn="l" pos="0"/>
              </a:tabLst>
            </a:pPr>
            <a:r>
              <a:rPr b="0" lang="en-GB" sz="2400" spc="-1" strike="noStrike">
                <a:latin typeface="Arial"/>
                <a:ea typeface="DejaVu Sans"/>
              </a:rPr>
              <a:t>Don’t Rush!</a:t>
            </a:r>
            <a:endParaRPr b="0" lang="en-GB" sz="2400" spc="-1" strike="noStrike">
              <a:latin typeface="Arial"/>
            </a:endParaRPr>
          </a:p>
        </p:txBody>
      </p:sp>
      <p:sp>
        <p:nvSpPr>
          <p:cNvPr id="551" name="CustomShape 2"/>
          <p:cNvSpPr/>
          <p:nvPr/>
        </p:nvSpPr>
        <p:spPr>
          <a:xfrm>
            <a:off x="2183040" y="84960"/>
            <a:ext cx="5714640" cy="103824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Health and Safety</a:t>
            </a:r>
            <a:endParaRPr b="0" lang="en-GB" sz="3200" spc="-1" strike="noStrike">
              <a:latin typeface="Arial"/>
            </a:endParaRPr>
          </a:p>
          <a:p>
            <a:pPr algn="ctr">
              <a:lnSpc>
                <a:spcPct val="100000"/>
              </a:lnSpc>
            </a:pPr>
            <a:r>
              <a:rPr b="1" lang="en-US" sz="3200" spc="-1" strike="noStrike">
                <a:latin typeface="Verdana"/>
              </a:rPr>
              <a:t>(is no accident)</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457200" y="914400"/>
            <a:ext cx="5486040" cy="8428320"/>
          </a:xfrm>
          <a:prstGeom prst="rect">
            <a:avLst/>
          </a:prstGeom>
          <a:noFill/>
          <a:ln>
            <a:noFill/>
          </a:ln>
        </p:spPr>
        <p:style>
          <a:lnRef idx="0"/>
          <a:fillRef idx="0"/>
          <a:effectRef idx="0"/>
          <a:fontRef idx="minor"/>
        </p:style>
        <p:txBody>
          <a:bodyPr lIns="90000" rIns="90000" tIns="45000" bIns="45000">
            <a:noAutofit/>
          </a:bodyPr>
          <a:p>
            <a:pPr>
              <a:lnSpc>
                <a:spcPct val="150000"/>
              </a:lnSpc>
            </a:pPr>
            <a:r>
              <a:rPr b="1" lang="en-US" sz="2200" spc="-1" strike="noStrike">
                <a:latin typeface="Arial"/>
              </a:rPr>
              <a:t>Courses:</a:t>
            </a:r>
            <a:endParaRPr b="0" lang="en-GB" sz="2200" spc="-1" strike="noStrike">
              <a:latin typeface="Arial"/>
            </a:endParaRPr>
          </a:p>
          <a:p>
            <a:pPr>
              <a:lnSpc>
                <a:spcPct val="150000"/>
              </a:lnSpc>
            </a:pPr>
            <a:r>
              <a:rPr b="0" lang="en-US" sz="2200" spc="-1" strike="noStrike">
                <a:latin typeface="Arial"/>
              </a:rPr>
              <a:t>Wind Turbines</a:t>
            </a:r>
            <a:endParaRPr b="0" lang="en-GB" sz="2200" spc="-1" strike="noStrike">
              <a:latin typeface="Arial"/>
            </a:endParaRPr>
          </a:p>
          <a:p>
            <a:pPr>
              <a:lnSpc>
                <a:spcPct val="150000"/>
              </a:lnSpc>
            </a:pPr>
            <a:r>
              <a:rPr b="0" lang="en-US" sz="2200" spc="-1" strike="noStrike">
                <a:latin typeface="Arial"/>
              </a:rPr>
              <a:t>Solar Water Heating</a:t>
            </a:r>
            <a:endParaRPr b="0" lang="en-GB" sz="2200" spc="-1" strike="noStrike">
              <a:latin typeface="Arial"/>
            </a:endParaRPr>
          </a:p>
          <a:p>
            <a:pPr>
              <a:lnSpc>
                <a:spcPct val="150000"/>
              </a:lnSpc>
            </a:pPr>
            <a:r>
              <a:rPr b="0" lang="en-US" sz="2200" spc="-1" strike="noStrike">
                <a:latin typeface="Arial"/>
              </a:rPr>
              <a:t>Pedal Generation</a:t>
            </a:r>
            <a:endParaRPr b="0" lang="en-GB" sz="2200" spc="-1" strike="noStrike">
              <a:latin typeface="Arial"/>
            </a:endParaRPr>
          </a:p>
          <a:p>
            <a:pPr>
              <a:lnSpc>
                <a:spcPct val="150000"/>
              </a:lnSpc>
            </a:pPr>
            <a:r>
              <a:rPr b="0" lang="en-US" sz="2200" spc="-1" strike="noStrike">
                <a:latin typeface="Arial"/>
              </a:rPr>
              <a:t>Biomass stoves</a:t>
            </a:r>
            <a:endParaRPr b="0" lang="en-GB" sz="2200" spc="-1" strike="noStrike">
              <a:latin typeface="Arial"/>
            </a:endParaRPr>
          </a:p>
          <a:p>
            <a:pPr>
              <a:lnSpc>
                <a:spcPct val="150000"/>
              </a:lnSpc>
            </a:pPr>
            <a:endParaRPr b="0" lang="en-GB" sz="2200" spc="-1" strike="noStrike">
              <a:latin typeface="Arial"/>
            </a:endParaRPr>
          </a:p>
          <a:p>
            <a:pPr>
              <a:lnSpc>
                <a:spcPct val="150000"/>
              </a:lnSpc>
            </a:pPr>
            <a:r>
              <a:rPr b="1" lang="en-US" sz="2400" spc="-1" strike="noStrike">
                <a:latin typeface="Arial"/>
              </a:rPr>
              <a:t>Installations</a:t>
            </a:r>
            <a:endParaRPr b="0" lang="en-GB" sz="2400" spc="-1" strike="noStrike">
              <a:latin typeface="Arial"/>
            </a:endParaRPr>
          </a:p>
          <a:p>
            <a:pPr>
              <a:lnSpc>
                <a:spcPct val="150000"/>
              </a:lnSpc>
            </a:pPr>
            <a:r>
              <a:rPr b="0" lang="en-US" sz="2400" spc="-1" strike="noStrike">
                <a:latin typeface="Arial"/>
              </a:rPr>
              <a:t>Farms, Allotments, </a:t>
            </a:r>
            <a:endParaRPr b="0" lang="en-GB" sz="2400" spc="-1" strike="noStrike">
              <a:latin typeface="Arial"/>
            </a:endParaRPr>
          </a:p>
          <a:p>
            <a:pPr>
              <a:lnSpc>
                <a:spcPct val="150000"/>
              </a:lnSpc>
            </a:pPr>
            <a:r>
              <a:rPr b="0" lang="en-US" sz="2400" spc="-1" strike="noStrike">
                <a:latin typeface="Arial"/>
              </a:rPr>
              <a:t>Off-Grid Systems, </a:t>
            </a:r>
            <a:endParaRPr b="0" lang="en-GB" sz="2400" spc="-1" strike="noStrike">
              <a:latin typeface="Arial"/>
            </a:endParaRPr>
          </a:p>
          <a:p>
            <a:pPr>
              <a:lnSpc>
                <a:spcPct val="150000"/>
              </a:lnSpc>
            </a:pPr>
            <a:r>
              <a:rPr b="0" lang="en-US" sz="2400" spc="-1" strike="noStrike">
                <a:latin typeface="Arial"/>
              </a:rPr>
              <a:t>Universities</a:t>
            </a:r>
            <a:endParaRPr b="0" lang="en-GB" sz="2400" spc="-1" strike="noStrike">
              <a:latin typeface="Arial"/>
            </a:endParaRPr>
          </a:p>
          <a:p>
            <a:pPr>
              <a:lnSpc>
                <a:spcPct val="150000"/>
              </a:lnSpc>
            </a:pPr>
            <a:endParaRPr b="0" lang="en-GB" sz="2400" spc="-1" strike="noStrike">
              <a:latin typeface="Arial"/>
            </a:endParaRPr>
          </a:p>
          <a:p>
            <a:pPr>
              <a:lnSpc>
                <a:spcPct val="150000"/>
              </a:lnSpc>
            </a:pPr>
            <a:r>
              <a:rPr b="1" lang="en-US" sz="2400" spc="-1" strike="noStrike">
                <a:latin typeface="Arial"/>
              </a:rPr>
              <a:t>Workshops/Demonstrations</a:t>
            </a:r>
            <a:endParaRPr b="0" lang="en-GB" sz="2400" spc="-1" strike="noStrike">
              <a:latin typeface="Arial"/>
            </a:endParaRPr>
          </a:p>
          <a:p>
            <a:pPr>
              <a:lnSpc>
                <a:spcPct val="150000"/>
              </a:lnSpc>
            </a:pPr>
            <a:r>
              <a:rPr b="0" lang="en-US" sz="2400" spc="-1" strike="noStrike">
                <a:latin typeface="Arial"/>
              </a:rPr>
              <a:t>Festivals, Schools</a:t>
            </a:r>
            <a:endParaRPr b="0" lang="en-GB" sz="2400" spc="-1" strike="noStrike">
              <a:latin typeface="Arial"/>
            </a:endParaRPr>
          </a:p>
          <a:p>
            <a:pPr>
              <a:lnSpc>
                <a:spcPct val="150000"/>
              </a:lnSpc>
            </a:pPr>
            <a:endParaRPr b="0" lang="en-GB" sz="2400" spc="-1" strike="noStrike">
              <a:latin typeface="Arial"/>
            </a:endParaRPr>
          </a:p>
          <a:p>
            <a:pPr>
              <a:lnSpc>
                <a:spcPct val="150000"/>
              </a:lnSpc>
            </a:pP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p:txBody>
      </p:sp>
      <p:pic>
        <p:nvPicPr>
          <p:cNvPr id="282" name="" descr=""/>
          <p:cNvPicPr/>
          <p:nvPr/>
        </p:nvPicPr>
        <p:blipFill>
          <a:blip r:embed="rId1">
            <a:alphaModFix amt="20000"/>
          </a:blip>
          <a:stretch/>
        </p:blipFill>
        <p:spPr>
          <a:xfrm>
            <a:off x="4343400" y="1143000"/>
            <a:ext cx="5486040" cy="4571640"/>
          </a:xfrm>
          <a:prstGeom prst="rect">
            <a:avLst/>
          </a:prstGeom>
          <a:ln>
            <a:noFill/>
          </a:ln>
        </p:spPr>
      </p:pic>
      <p:sp>
        <p:nvSpPr>
          <p:cNvPr id="283" name="CustomShape 2"/>
          <p:cNvSpPr/>
          <p:nvPr/>
        </p:nvSpPr>
        <p:spPr>
          <a:xfrm>
            <a:off x="1828800" y="85320"/>
            <a:ext cx="629748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What V3 does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2182680" y="84600"/>
            <a:ext cx="571464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Hugh Piggott</a:t>
            </a:r>
            <a:endParaRPr b="0" lang="en-GB" sz="3200" spc="-1" strike="noStrike">
              <a:latin typeface="Arial"/>
            </a:endParaRPr>
          </a:p>
        </p:txBody>
      </p:sp>
      <p:sp>
        <p:nvSpPr>
          <p:cNvPr id="285" name="CustomShape 2"/>
          <p:cNvSpPr/>
          <p:nvPr/>
        </p:nvSpPr>
        <p:spPr>
          <a:xfrm>
            <a:off x="228600" y="1371600"/>
            <a:ext cx="9600840" cy="2874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latin typeface="Verdana"/>
              </a:rPr>
              <a:t>Godfather of small wind</a:t>
            </a:r>
            <a:endParaRPr b="0" lang="en-GB" sz="2200" spc="-1" strike="noStrike">
              <a:latin typeface="Arial"/>
            </a:endParaRPr>
          </a:p>
          <a:p>
            <a:pPr>
              <a:lnSpc>
                <a:spcPct val="100000"/>
              </a:lnSpc>
            </a:pPr>
            <a:r>
              <a:rPr b="0" lang="en-US" sz="2200" spc="-1" strike="noStrike">
                <a:latin typeface="Verdana"/>
              </a:rPr>
              <a:t>Publishes wind turbine recipe book</a:t>
            </a:r>
            <a:endParaRPr b="0" lang="en-GB" sz="2200" spc="-1" strike="noStrike">
              <a:latin typeface="Arial"/>
            </a:endParaRPr>
          </a:p>
          <a:p>
            <a:pPr>
              <a:lnSpc>
                <a:spcPct val="100000"/>
              </a:lnSpc>
            </a:pPr>
            <a:r>
              <a:rPr b="0" lang="en-US" sz="2200" spc="-1" strike="noStrike">
                <a:latin typeface="Verdana"/>
              </a:rPr>
              <a:t>Scoraig -off grid community</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US" sz="2200" spc="-1" strike="noStrike">
                <a:latin typeface="Verdana"/>
              </a:rPr>
              <a:t>24/7 support</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US" sz="2200" spc="-1" strike="noStrike">
                <a:latin typeface="Verdana"/>
              </a:rPr>
              <a:t>www.scoraigwind.co.uk</a:t>
            </a:r>
            <a:endParaRPr b="0" lang="en-GB" sz="2200" spc="-1" strike="noStrike">
              <a:latin typeface="Arial"/>
            </a:endParaRPr>
          </a:p>
        </p:txBody>
      </p:sp>
      <p:pic>
        <p:nvPicPr>
          <p:cNvPr id="286" name="" descr=""/>
          <p:cNvPicPr/>
          <p:nvPr/>
        </p:nvPicPr>
        <p:blipFill>
          <a:blip r:embed="rId1">
            <a:alphaModFix amt="20000"/>
          </a:blip>
          <a:stretch/>
        </p:blipFill>
        <p:spPr>
          <a:xfrm>
            <a:off x="5922000" y="2743200"/>
            <a:ext cx="2993040" cy="411444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457200" y="1371600"/>
            <a:ext cx="5486040" cy="5584680"/>
          </a:xfrm>
          <a:prstGeom prst="rect">
            <a:avLst/>
          </a:prstGeom>
          <a:noFill/>
          <a:ln>
            <a:noFill/>
          </a:ln>
        </p:spPr>
        <p:style>
          <a:lnRef idx="0"/>
          <a:fillRef idx="0"/>
          <a:effectRef idx="0"/>
          <a:fontRef idx="minor"/>
        </p:style>
        <p:txBody>
          <a:bodyPr lIns="0" rIns="0" tIns="0" bIns="0">
            <a:noAutofit/>
          </a:bodyPr>
          <a:p>
            <a:pPr>
              <a:lnSpc>
                <a:spcPct val="100000"/>
              </a:lnSpc>
            </a:pPr>
            <a:r>
              <a:rPr b="0" lang="en-US" sz="2200" spc="-1" strike="noStrike">
                <a:latin typeface="Verdana"/>
              </a:rPr>
              <a:t>    </a:t>
            </a:r>
            <a:r>
              <a:rPr b="0" lang="en-US" sz="2200" spc="-1" strike="noStrike">
                <a:latin typeface="Verdana"/>
              </a:rPr>
              <a:t>	</a:t>
            </a:r>
            <a:r>
              <a:rPr b="0" lang="en-US" sz="2200" spc="-1" strike="noStrike">
                <a:latin typeface="Verdana"/>
              </a:rPr>
              <a:t>Robust</a:t>
            </a:r>
            <a:endParaRPr b="0" lang="en-GB" sz="2200" spc="-1" strike="noStrike">
              <a:latin typeface="Arial"/>
            </a:endParaRPr>
          </a:p>
          <a:p>
            <a:pPr>
              <a:lnSpc>
                <a:spcPct val="100000"/>
              </a:lnSpc>
              <a:spcBef>
                <a:spcPts val="1500"/>
              </a:spcBef>
            </a:pPr>
            <a:r>
              <a:rPr b="0" lang="en-US" sz="2200" spc="-1" strike="noStrike">
                <a:latin typeface="Verdana"/>
              </a:rPr>
              <a:t>     </a:t>
            </a:r>
            <a:r>
              <a:rPr b="0" lang="en-US" sz="2200" spc="-1" strike="noStrike">
                <a:latin typeface="Verdana"/>
              </a:rPr>
              <a:t>Ease of manufacture (axial-flux)</a:t>
            </a:r>
            <a:endParaRPr b="0" lang="en-GB" sz="2200" spc="-1" strike="noStrike">
              <a:latin typeface="Arial"/>
            </a:endParaRPr>
          </a:p>
          <a:p>
            <a:pPr>
              <a:lnSpc>
                <a:spcPct val="100000"/>
              </a:lnSpc>
              <a:spcBef>
                <a:spcPts val="1500"/>
              </a:spcBef>
            </a:pPr>
            <a:r>
              <a:rPr b="0" lang="en-US" sz="2200" spc="-1" strike="noStrike">
                <a:latin typeface="Verdana"/>
              </a:rPr>
              <a:t>  </a:t>
            </a:r>
            <a:r>
              <a:rPr b="0" lang="en-US" sz="2200" spc="-1" strike="noStrike">
                <a:latin typeface="Verdana"/>
              </a:rPr>
              <a:t>	</a:t>
            </a:r>
            <a:r>
              <a:rPr b="0" lang="en-US" sz="2200" spc="-1" strike="noStrike">
                <a:latin typeface="Verdana"/>
              </a:rPr>
              <a:t>Materials available locally </a:t>
            </a:r>
            <a:endParaRPr b="0" lang="en-GB" sz="2200" spc="-1" strike="noStrike">
              <a:latin typeface="Arial"/>
            </a:endParaRPr>
          </a:p>
          <a:p>
            <a:pPr>
              <a:lnSpc>
                <a:spcPct val="100000"/>
              </a:lnSpc>
              <a:spcBef>
                <a:spcPts val="1500"/>
              </a:spcBef>
            </a:pPr>
            <a:r>
              <a:rPr b="0" lang="en-US" sz="2200" spc="-1" strike="noStrike">
                <a:latin typeface="Verdana"/>
              </a:rPr>
              <a:t>  </a:t>
            </a:r>
            <a:r>
              <a:rPr b="0" lang="en-US" sz="2200" spc="-1" strike="noStrike">
                <a:latin typeface="Verdana"/>
              </a:rPr>
              <a:t>	</a:t>
            </a:r>
            <a:r>
              <a:rPr b="0" lang="en-US" sz="2200" spc="-1" strike="noStrike">
                <a:latin typeface="Verdana"/>
              </a:rPr>
              <a:t>Low Embodied Energy </a:t>
            </a:r>
            <a:endParaRPr b="0" lang="en-GB" sz="2200" spc="-1" strike="noStrike">
              <a:latin typeface="Arial"/>
            </a:endParaRPr>
          </a:p>
          <a:p>
            <a:pPr marL="648000" indent="-215640">
              <a:lnSpc>
                <a:spcPct val="100000"/>
              </a:lnSpc>
              <a:spcBef>
                <a:spcPts val="1500"/>
              </a:spcBef>
              <a:tabLst>
                <a:tab algn="l" pos="0"/>
              </a:tabLst>
            </a:pPr>
            <a:r>
              <a:rPr b="0" lang="en-US" sz="2200" spc="-1" strike="noStrike">
                <a:solidFill>
                  <a:srgbClr val="000000"/>
                </a:solidFill>
                <a:latin typeface="Verdana"/>
              </a:rPr>
              <a:t>Hand tools</a:t>
            </a:r>
            <a:endParaRPr b="0" lang="en-GB" sz="2200" spc="-1" strike="noStrike">
              <a:latin typeface="Arial"/>
            </a:endParaRPr>
          </a:p>
          <a:p>
            <a:pPr marL="648000" indent="-215640">
              <a:lnSpc>
                <a:spcPct val="100000"/>
              </a:lnSpc>
              <a:spcBef>
                <a:spcPts val="1500"/>
              </a:spcBef>
              <a:tabLst>
                <a:tab algn="l" pos="0"/>
              </a:tabLst>
            </a:pPr>
            <a:r>
              <a:rPr b="0" lang="en-US" sz="2200" spc="-1" strike="noStrike">
                <a:solidFill>
                  <a:srgbClr val="000000"/>
                </a:solidFill>
                <a:latin typeface="Verdana"/>
              </a:rPr>
              <a:t>Reclaimed  materials</a:t>
            </a:r>
            <a:endParaRPr b="0" lang="en-GB" sz="2200" spc="-1" strike="noStrike">
              <a:latin typeface="Arial"/>
            </a:endParaRPr>
          </a:p>
        </p:txBody>
      </p:sp>
      <p:pic>
        <p:nvPicPr>
          <p:cNvPr id="288" name="" descr=""/>
          <p:cNvPicPr/>
          <p:nvPr/>
        </p:nvPicPr>
        <p:blipFill>
          <a:blip r:embed="rId1">
            <a:alphaModFix amt="20000"/>
          </a:blip>
          <a:stretch/>
        </p:blipFill>
        <p:spPr>
          <a:xfrm>
            <a:off x="6400800" y="1400400"/>
            <a:ext cx="3428640" cy="5457240"/>
          </a:xfrm>
          <a:prstGeom prst="rect">
            <a:avLst/>
          </a:prstGeom>
          <a:ln>
            <a:noFill/>
          </a:ln>
        </p:spPr>
      </p:pic>
      <p:sp>
        <p:nvSpPr>
          <p:cNvPr id="289" name="CustomShape 2"/>
          <p:cNvSpPr/>
          <p:nvPr/>
        </p:nvSpPr>
        <p:spPr>
          <a:xfrm>
            <a:off x="1828800" y="228600"/>
            <a:ext cx="629748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The Hugh Piggott Turbine</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720000" y="684000"/>
            <a:ext cx="8459640" cy="10231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140" spc="-1" strike="noStrike">
                <a:latin typeface="Arial"/>
              </a:rPr>
              <a:t>Modular</a:t>
            </a:r>
            <a:endParaRPr b="0" lang="en-GB" sz="4140" spc="-1" strike="noStrike">
              <a:latin typeface="Arial"/>
            </a:endParaRPr>
          </a:p>
        </p:txBody>
      </p:sp>
      <p:pic>
        <p:nvPicPr>
          <p:cNvPr id="291" name="" descr=""/>
          <p:cNvPicPr/>
          <p:nvPr/>
        </p:nvPicPr>
        <p:blipFill>
          <a:blip r:embed="rId1">
            <a:alphaModFix amt="20000"/>
          </a:blip>
          <a:stretch/>
        </p:blipFill>
        <p:spPr>
          <a:xfrm>
            <a:off x="1469880" y="1949040"/>
            <a:ext cx="7354800" cy="438444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2" name="" descr=""/>
          <p:cNvPicPr/>
          <p:nvPr/>
        </p:nvPicPr>
        <p:blipFill>
          <a:blip r:embed="rId1">
            <a:alphaModFix amt="20000"/>
          </a:blip>
          <a:srcRect l="0" t="0" r="0" b="5039"/>
          <a:stretch/>
        </p:blipFill>
        <p:spPr>
          <a:xfrm>
            <a:off x="457560" y="1797120"/>
            <a:ext cx="9144000" cy="328212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2182680" y="120600"/>
            <a:ext cx="5714640" cy="583920"/>
          </a:xfrm>
          <a:prstGeom prst="rect">
            <a:avLst/>
          </a:prstGeom>
          <a:solidFill>
            <a:srgbClr val="99ccff">
              <a:alpha val="20000"/>
            </a:srgbClr>
          </a:solidFill>
          <a:ln>
            <a:solidFill>
              <a:srgbClr val="000000"/>
            </a:solidFill>
          </a:ln>
        </p:spPr>
        <p:style>
          <a:lnRef idx="0"/>
          <a:fillRef idx="0"/>
          <a:effectRef idx="0"/>
          <a:fontRef idx="minor"/>
        </p:style>
        <p:txBody>
          <a:bodyPr lIns="90000" rIns="90000" tIns="45000" bIns="45000">
            <a:noAutofit/>
          </a:bodyPr>
          <a:p>
            <a:pPr algn="ctr">
              <a:lnSpc>
                <a:spcPct val="100000"/>
              </a:lnSpc>
            </a:pPr>
            <a:r>
              <a:rPr b="1" lang="en-US" sz="3200" spc="-1" strike="noStrike">
                <a:latin typeface="Verdana"/>
              </a:rPr>
              <a:t>This course</a:t>
            </a:r>
            <a:endParaRPr b="0" lang="en-GB" sz="3200" spc="-1" strike="noStrike">
              <a:latin typeface="Arial"/>
            </a:endParaRPr>
          </a:p>
        </p:txBody>
      </p:sp>
      <p:sp>
        <p:nvSpPr>
          <p:cNvPr id="294" name="CustomShape 2"/>
          <p:cNvSpPr/>
          <p:nvPr/>
        </p:nvSpPr>
        <p:spPr>
          <a:xfrm>
            <a:off x="228600" y="2711520"/>
            <a:ext cx="5360040" cy="27745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latin typeface="Verdana"/>
              </a:rPr>
              <a:t>Blade Diameter:  1.2m, Pine blades</a:t>
            </a:r>
            <a:endParaRPr b="0" lang="en-GB" sz="2200" spc="-1" strike="noStrike">
              <a:latin typeface="Arial"/>
            </a:endParaRPr>
          </a:p>
          <a:p>
            <a:pPr>
              <a:lnSpc>
                <a:spcPct val="100000"/>
              </a:lnSpc>
            </a:pPr>
            <a:r>
              <a:rPr b="0" lang="en-US" sz="2200" spc="-1" strike="noStrike">
                <a:latin typeface="Verdana"/>
              </a:rPr>
              <a:t>Rated Power: </a:t>
            </a:r>
            <a:r>
              <a:rPr b="0" lang="en-US" sz="2200" spc="-1" strike="noStrike">
                <a:latin typeface="Verdana"/>
              </a:rPr>
              <a:t>	</a:t>
            </a:r>
            <a:r>
              <a:rPr b="0" lang="en-US" sz="2200" spc="-1" strike="noStrike">
                <a:latin typeface="Verdana"/>
              </a:rPr>
              <a:t>200W @ 11.5m/s</a:t>
            </a:r>
            <a:endParaRPr b="0" lang="en-GB" sz="2200" spc="-1" strike="noStrike">
              <a:latin typeface="Arial"/>
            </a:endParaRPr>
          </a:p>
          <a:p>
            <a:pPr>
              <a:lnSpc>
                <a:spcPct val="100000"/>
              </a:lnSpc>
            </a:pPr>
            <a:r>
              <a:rPr b="0" lang="en-US" sz="2200" spc="-1" strike="noStrike">
                <a:latin typeface="Verdana"/>
              </a:rPr>
              <a:t>Stator Voltage: </a:t>
            </a:r>
            <a:r>
              <a:rPr b="0" lang="en-US" sz="2200" spc="-1" strike="noStrike">
                <a:latin typeface="Verdana"/>
              </a:rPr>
              <a:t>	</a:t>
            </a:r>
            <a:r>
              <a:rPr b="0" lang="en-US" sz="2200" spc="-1" strike="noStrike">
                <a:latin typeface="Verdana"/>
              </a:rPr>
              <a:t>24V</a:t>
            </a:r>
            <a:endParaRPr b="0" lang="en-GB" sz="2200" spc="-1" strike="noStrike">
              <a:latin typeface="Arial"/>
            </a:endParaRPr>
          </a:p>
          <a:p>
            <a:pPr>
              <a:lnSpc>
                <a:spcPct val="100000"/>
              </a:lnSpc>
            </a:pPr>
            <a:r>
              <a:rPr b="0" lang="en-US" sz="2200" spc="-1" strike="noStrike">
                <a:latin typeface="Verdana"/>
              </a:rPr>
              <a:t>6 coils, 8 magnets</a:t>
            </a:r>
            <a:endParaRPr b="0" lang="en-GB" sz="2200" spc="-1" strike="noStrike">
              <a:latin typeface="Arial"/>
            </a:endParaRPr>
          </a:p>
        </p:txBody>
      </p:sp>
      <p:sp>
        <p:nvSpPr>
          <p:cNvPr id="295" name="CustomShape 3"/>
          <p:cNvSpPr/>
          <p:nvPr/>
        </p:nvSpPr>
        <p:spPr>
          <a:xfrm>
            <a:off x="228600" y="955800"/>
            <a:ext cx="9819720" cy="766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latin typeface="Verdana"/>
              </a:rPr>
              <a:t>This course we'll be building a Hugh Piggott turbine:</a:t>
            </a:r>
            <a:endParaRPr b="0" lang="en-GB" sz="2200" spc="-1" strike="noStrike">
              <a:latin typeface="Arial"/>
            </a:endParaRPr>
          </a:p>
          <a:p>
            <a:pPr>
              <a:lnSpc>
                <a:spcPct val="100000"/>
              </a:lnSpc>
            </a:pPr>
            <a:endParaRPr b="0" lang="en-GB" sz="2200" spc="-1" strike="noStrike">
              <a:latin typeface="Arial"/>
            </a:endParaRPr>
          </a:p>
        </p:txBody>
      </p:sp>
      <p:pic>
        <p:nvPicPr>
          <p:cNvPr id="296" name="" descr=""/>
          <p:cNvPicPr/>
          <p:nvPr/>
        </p:nvPicPr>
        <p:blipFill>
          <a:blip r:embed="rId1">
            <a:alphaModFix amt="20000"/>
          </a:blip>
          <a:stretch/>
        </p:blipFill>
        <p:spPr>
          <a:xfrm>
            <a:off x="5511960" y="1981440"/>
            <a:ext cx="4494960" cy="41904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V3 Lecture</Template>
  <TotalTime>1703</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2009-10-28T21:52:25Z</dcterms:created>
  <dc:creator/>
  <dc:description/>
  <dc:language>en-GB</dc:language>
  <cp:lastModifiedBy/>
  <dcterms:modified xsi:type="dcterms:W3CDTF">2023-09-10T20:17:54Z</dcterms:modified>
  <cp:revision>51</cp:revision>
  <dc:subject/>
  <dc:title>V3 Lecture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